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8" r:id="rId2"/>
  </p:sldMasterIdLst>
  <p:notesMasterIdLst>
    <p:notesMasterId r:id="rId35"/>
  </p:notesMasterIdLst>
  <p:handoutMasterIdLst>
    <p:handoutMasterId r:id="rId36"/>
  </p:handoutMasterIdLst>
  <p:sldIdLst>
    <p:sldId id="258" r:id="rId3"/>
    <p:sldId id="304" r:id="rId4"/>
    <p:sldId id="311" r:id="rId5"/>
    <p:sldId id="313" r:id="rId6"/>
    <p:sldId id="314" r:id="rId7"/>
    <p:sldId id="315" r:id="rId8"/>
    <p:sldId id="307" r:id="rId9"/>
    <p:sldId id="308" r:id="rId10"/>
    <p:sldId id="318" r:id="rId11"/>
    <p:sldId id="319" r:id="rId12"/>
    <p:sldId id="320" r:id="rId13"/>
    <p:sldId id="316" r:id="rId14"/>
    <p:sldId id="317" r:id="rId15"/>
    <p:sldId id="310" r:id="rId16"/>
    <p:sldId id="309" r:id="rId17"/>
    <p:sldId id="321" r:id="rId18"/>
    <p:sldId id="322" r:id="rId19"/>
    <p:sldId id="340" r:id="rId20"/>
    <p:sldId id="329" r:id="rId21"/>
    <p:sldId id="328" r:id="rId22"/>
    <p:sldId id="327" r:id="rId23"/>
    <p:sldId id="346" r:id="rId24"/>
    <p:sldId id="323" r:id="rId25"/>
    <p:sldId id="336" r:id="rId26"/>
    <p:sldId id="341" r:id="rId27"/>
    <p:sldId id="338" r:id="rId28"/>
    <p:sldId id="342" r:id="rId29"/>
    <p:sldId id="343" r:id="rId30"/>
    <p:sldId id="347" r:id="rId31"/>
    <p:sldId id="344" r:id="rId32"/>
    <p:sldId id="334" r:id="rId33"/>
    <p:sldId id="303" r:id="rId3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73132" autoAdjust="0"/>
  </p:normalViewPr>
  <p:slideViewPr>
    <p:cSldViewPr>
      <p:cViewPr varScale="1">
        <p:scale>
          <a:sx n="113" d="100"/>
          <a:sy n="113" d="100"/>
        </p:scale>
        <p:origin x="-157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5610"/>
    </p:cViewPr>
  </p:sorterViewPr>
  <p:notesViewPr>
    <p:cSldViewPr>
      <p:cViewPr varScale="1">
        <p:scale>
          <a:sx n="78" d="100"/>
          <a:sy n="78" d="100"/>
        </p:scale>
        <p:origin x="-21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4FAA7-E9D7-4E1B-86B7-8F6C69DA3D8B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E0796F-3C48-4D60-A643-6B5455F22B34}">
      <dgm:prSet phldrT="[Текст]"/>
      <dgm:spPr/>
      <dgm:t>
        <a:bodyPr/>
        <a:lstStyle/>
        <a:p>
          <a:r>
            <a:rPr lang="ru-RU" dirty="0" smtClean="0"/>
            <a:t>Загрузка в хранилище данных</a:t>
          </a:r>
          <a:endParaRPr lang="ru-RU" dirty="0"/>
        </a:p>
      </dgm:t>
    </dgm:pt>
    <dgm:pt modelId="{B26A510B-4E7F-495C-9034-8A1412C7E531}" type="parTrans" cxnId="{2EECC659-7981-474E-945F-20BE63045478}">
      <dgm:prSet/>
      <dgm:spPr/>
      <dgm:t>
        <a:bodyPr/>
        <a:lstStyle/>
        <a:p>
          <a:endParaRPr lang="ru-RU"/>
        </a:p>
      </dgm:t>
    </dgm:pt>
    <dgm:pt modelId="{B365D6EE-6658-4EE0-B704-CAA7293380FD}" type="sibTrans" cxnId="{2EECC659-7981-474E-945F-20BE63045478}">
      <dgm:prSet/>
      <dgm:spPr/>
      <dgm:t>
        <a:bodyPr/>
        <a:lstStyle/>
        <a:p>
          <a:endParaRPr lang="ru-RU" dirty="0"/>
        </a:p>
      </dgm:t>
    </dgm:pt>
    <dgm:pt modelId="{57F05B44-89A2-4A45-A562-F3039991934D}">
      <dgm:prSet phldrT="[Текст]"/>
      <dgm:spPr/>
      <dgm:t>
        <a:bodyPr/>
        <a:lstStyle/>
        <a:p>
          <a:r>
            <a:rPr lang="ru-RU" dirty="0" smtClean="0"/>
            <a:t>Формирование объектов прогнозирования</a:t>
          </a:r>
          <a:endParaRPr lang="ru-RU" dirty="0"/>
        </a:p>
      </dgm:t>
    </dgm:pt>
    <dgm:pt modelId="{B28D31AE-5669-4599-B8F1-C842E73FC7E6}" type="parTrans" cxnId="{283A0391-2DBC-4C7A-AE5C-35F127784D92}">
      <dgm:prSet/>
      <dgm:spPr/>
      <dgm:t>
        <a:bodyPr/>
        <a:lstStyle/>
        <a:p>
          <a:endParaRPr lang="ru-RU"/>
        </a:p>
      </dgm:t>
    </dgm:pt>
    <dgm:pt modelId="{369808A1-F481-4E3C-A8C0-719B56734E0F}" type="sibTrans" cxnId="{283A0391-2DBC-4C7A-AE5C-35F127784D92}">
      <dgm:prSet/>
      <dgm:spPr/>
      <dgm:t>
        <a:bodyPr/>
        <a:lstStyle/>
        <a:p>
          <a:endParaRPr lang="ru-RU" dirty="0"/>
        </a:p>
      </dgm:t>
    </dgm:pt>
    <dgm:pt modelId="{7741AA3F-BDDF-41C8-94FE-D418996B6D19}">
      <dgm:prSet phldrT="[Текст]"/>
      <dgm:spPr/>
      <dgm:t>
        <a:bodyPr/>
        <a:lstStyle/>
        <a:p>
          <a:r>
            <a:rPr lang="ru-RU" dirty="0" smtClean="0"/>
            <a:t>Выбор лучшей модели прогнозирования</a:t>
          </a:r>
          <a:endParaRPr lang="ru-RU" dirty="0"/>
        </a:p>
      </dgm:t>
    </dgm:pt>
    <dgm:pt modelId="{AC8045AB-B009-49B5-A4D8-813A55807BF9}" type="parTrans" cxnId="{EC892BEF-8732-4041-94ED-6AD7C41AE8EC}">
      <dgm:prSet/>
      <dgm:spPr/>
      <dgm:t>
        <a:bodyPr/>
        <a:lstStyle/>
        <a:p>
          <a:endParaRPr lang="ru-RU"/>
        </a:p>
      </dgm:t>
    </dgm:pt>
    <dgm:pt modelId="{E67ED68D-1CEF-43D4-B1D8-8660B01C21CF}" type="sibTrans" cxnId="{EC892BEF-8732-4041-94ED-6AD7C41AE8EC}">
      <dgm:prSet/>
      <dgm:spPr/>
      <dgm:t>
        <a:bodyPr/>
        <a:lstStyle/>
        <a:p>
          <a:endParaRPr lang="ru-RU"/>
        </a:p>
      </dgm:t>
    </dgm:pt>
    <dgm:pt modelId="{D6C1DD21-621E-4B5E-A528-32F2F14EBA6C}">
      <dgm:prSet phldrT="[Текст]"/>
      <dgm:spPr/>
      <dgm:t>
        <a:bodyPr/>
        <a:lstStyle/>
        <a:p>
          <a:r>
            <a:rPr lang="ru-RU" dirty="0" smtClean="0"/>
            <a:t>Корректировка аномального спроса</a:t>
          </a:r>
          <a:endParaRPr lang="ru-RU" dirty="0"/>
        </a:p>
      </dgm:t>
    </dgm:pt>
    <dgm:pt modelId="{4EACB9EA-B42E-4E38-B6E4-0271BD27C99B}" type="parTrans" cxnId="{29B930CB-160C-4DB7-9AA3-50DBED436750}">
      <dgm:prSet/>
      <dgm:spPr/>
      <dgm:t>
        <a:bodyPr/>
        <a:lstStyle/>
        <a:p>
          <a:endParaRPr lang="ru-RU"/>
        </a:p>
      </dgm:t>
    </dgm:pt>
    <dgm:pt modelId="{60AD62B4-8546-4B3D-839B-EC047CEEED9A}" type="sibTrans" cxnId="{29B930CB-160C-4DB7-9AA3-50DBED436750}">
      <dgm:prSet/>
      <dgm:spPr/>
      <dgm:t>
        <a:bodyPr/>
        <a:lstStyle/>
        <a:p>
          <a:endParaRPr lang="ru-RU" dirty="0"/>
        </a:p>
      </dgm:t>
    </dgm:pt>
    <dgm:pt modelId="{0F23AB57-F0B2-4BB5-89DE-0F26C0570930}">
      <dgm:prSet phldrT="[Текст]"/>
      <dgm:spPr/>
      <dgm:t>
        <a:bodyPr/>
        <a:lstStyle/>
        <a:p>
          <a:r>
            <a:rPr lang="ru-RU" dirty="0" smtClean="0"/>
            <a:t>Восстановление спроса</a:t>
          </a:r>
          <a:endParaRPr lang="ru-RU" dirty="0"/>
        </a:p>
      </dgm:t>
    </dgm:pt>
    <dgm:pt modelId="{EE527F17-6DF5-49A9-B060-2A87B0215AE9}" type="parTrans" cxnId="{C913EDC8-032D-40BC-B797-550C4115A781}">
      <dgm:prSet/>
      <dgm:spPr/>
      <dgm:t>
        <a:bodyPr/>
        <a:lstStyle/>
        <a:p>
          <a:endParaRPr lang="ru-RU"/>
        </a:p>
      </dgm:t>
    </dgm:pt>
    <dgm:pt modelId="{B96C8458-682F-46BE-BB4F-D05F2278CCFA}" type="sibTrans" cxnId="{C913EDC8-032D-40BC-B797-550C4115A781}">
      <dgm:prSet/>
      <dgm:spPr/>
      <dgm:t>
        <a:bodyPr/>
        <a:lstStyle/>
        <a:p>
          <a:endParaRPr lang="ru-RU" dirty="0"/>
        </a:p>
      </dgm:t>
    </dgm:pt>
    <dgm:pt modelId="{F6ACD78A-E784-4EE3-A778-6770D4927B48}">
      <dgm:prSet phldrT="[Текст]"/>
      <dgm:spPr/>
      <dgm:t>
        <a:bodyPr/>
        <a:lstStyle/>
        <a:p>
          <a:r>
            <a:rPr lang="ru-RU" dirty="0" smtClean="0"/>
            <a:t>Анализ ассортимента</a:t>
          </a:r>
          <a:endParaRPr lang="ru-RU" dirty="0"/>
        </a:p>
      </dgm:t>
    </dgm:pt>
    <dgm:pt modelId="{D6ECA407-6506-422E-9068-737B86461FB1}" type="parTrans" cxnId="{85CE91AD-714E-40F9-8F43-11B5B57DE04A}">
      <dgm:prSet/>
      <dgm:spPr/>
      <dgm:t>
        <a:bodyPr/>
        <a:lstStyle/>
        <a:p>
          <a:endParaRPr lang="ru-RU"/>
        </a:p>
      </dgm:t>
    </dgm:pt>
    <dgm:pt modelId="{8C25C089-5115-4D3B-AC05-BF58E97DCC3F}" type="sibTrans" cxnId="{85CE91AD-714E-40F9-8F43-11B5B57DE04A}">
      <dgm:prSet/>
      <dgm:spPr/>
      <dgm:t>
        <a:bodyPr/>
        <a:lstStyle/>
        <a:p>
          <a:endParaRPr lang="ru-RU"/>
        </a:p>
      </dgm:t>
    </dgm:pt>
    <dgm:pt modelId="{123A1EFA-92F8-4389-BE6E-B4030B9D1B19}">
      <dgm:prSet phldrT="[Текст]"/>
      <dgm:spPr/>
      <dgm:t>
        <a:bodyPr/>
        <a:lstStyle/>
        <a:p>
          <a:r>
            <a:rPr lang="ru-RU" dirty="0" smtClean="0"/>
            <a:t>Расчет оптимального страхового запаса</a:t>
          </a:r>
          <a:endParaRPr lang="ru-RU" dirty="0"/>
        </a:p>
      </dgm:t>
    </dgm:pt>
    <dgm:pt modelId="{20C0EF3E-8AD7-4320-BA54-B59D0BF276FD}" type="parTrans" cxnId="{F855B49C-9A02-481F-A070-A8D0D053188F}">
      <dgm:prSet/>
      <dgm:spPr/>
      <dgm:t>
        <a:bodyPr/>
        <a:lstStyle/>
        <a:p>
          <a:endParaRPr lang="ru-RU"/>
        </a:p>
      </dgm:t>
    </dgm:pt>
    <dgm:pt modelId="{823DF011-C794-44A7-8858-6B6F4F39D224}" type="sibTrans" cxnId="{F855B49C-9A02-481F-A070-A8D0D053188F}">
      <dgm:prSet/>
      <dgm:spPr/>
      <dgm:t>
        <a:bodyPr/>
        <a:lstStyle/>
        <a:p>
          <a:endParaRPr lang="ru-RU"/>
        </a:p>
      </dgm:t>
    </dgm:pt>
    <dgm:pt modelId="{12BBA6BC-E52E-4E20-AC73-E4A06F2B62E7}">
      <dgm:prSet phldrT="[Текст]"/>
      <dgm:spPr/>
      <dgm:t>
        <a:bodyPr/>
        <a:lstStyle/>
        <a:p>
          <a:r>
            <a:rPr lang="ru-RU" dirty="0" smtClean="0"/>
            <a:t>Прогнозирование</a:t>
          </a:r>
          <a:endParaRPr lang="ru-RU" dirty="0"/>
        </a:p>
      </dgm:t>
    </dgm:pt>
    <dgm:pt modelId="{29B823E7-B1FD-431A-A706-5706DA00DB1E}" type="parTrans" cxnId="{79F71973-D305-4BD1-9F5E-2FE99E36169A}">
      <dgm:prSet/>
      <dgm:spPr/>
      <dgm:t>
        <a:bodyPr/>
        <a:lstStyle/>
        <a:p>
          <a:endParaRPr lang="ru-RU"/>
        </a:p>
      </dgm:t>
    </dgm:pt>
    <dgm:pt modelId="{73DD442F-5958-4BE4-9A45-F088D3A97E94}" type="sibTrans" cxnId="{79F71973-D305-4BD1-9F5E-2FE99E36169A}">
      <dgm:prSet/>
      <dgm:spPr/>
      <dgm:t>
        <a:bodyPr/>
        <a:lstStyle/>
        <a:p>
          <a:endParaRPr lang="ru-RU"/>
        </a:p>
      </dgm:t>
    </dgm:pt>
    <dgm:pt modelId="{98209FB7-2802-4B00-A9E8-143533C8B62B}">
      <dgm:prSet phldrT="[Текст]"/>
      <dgm:spPr/>
      <dgm:t>
        <a:bodyPr/>
        <a:lstStyle/>
        <a:p>
          <a:r>
            <a:rPr lang="ru-RU" dirty="0" smtClean="0"/>
            <a:t>Учет внешних факторов</a:t>
          </a:r>
          <a:endParaRPr lang="ru-RU" dirty="0"/>
        </a:p>
      </dgm:t>
    </dgm:pt>
    <dgm:pt modelId="{E9442507-A25C-47BF-977C-581183CCBCCA}" type="parTrans" cxnId="{39FFA1EB-4C71-4A66-8356-95CC2845A666}">
      <dgm:prSet/>
      <dgm:spPr/>
      <dgm:t>
        <a:bodyPr/>
        <a:lstStyle/>
        <a:p>
          <a:endParaRPr lang="ru-RU"/>
        </a:p>
      </dgm:t>
    </dgm:pt>
    <dgm:pt modelId="{3E381FD9-D198-4E8D-82D5-CAEA5CC26E4B}" type="sibTrans" cxnId="{39FFA1EB-4C71-4A66-8356-95CC2845A666}">
      <dgm:prSet/>
      <dgm:spPr/>
      <dgm:t>
        <a:bodyPr/>
        <a:lstStyle/>
        <a:p>
          <a:endParaRPr lang="ru-RU"/>
        </a:p>
      </dgm:t>
    </dgm:pt>
    <dgm:pt modelId="{B91DBE16-4E56-42CF-9666-4F1E78ADB941}">
      <dgm:prSet phldrT="[Текст]"/>
      <dgm:spPr/>
      <dgm:t>
        <a:bodyPr/>
        <a:lstStyle/>
        <a:p>
          <a:r>
            <a:rPr lang="ru-RU" dirty="0" smtClean="0"/>
            <a:t>Учет заменителей и ограничений поставщиков</a:t>
          </a:r>
          <a:endParaRPr lang="ru-RU" dirty="0"/>
        </a:p>
      </dgm:t>
    </dgm:pt>
    <dgm:pt modelId="{C9203309-D5D3-49E8-9413-764D5814005C}" type="parTrans" cxnId="{7710B41E-5464-4698-935B-B911965810EC}">
      <dgm:prSet/>
      <dgm:spPr/>
      <dgm:t>
        <a:bodyPr/>
        <a:lstStyle/>
        <a:p>
          <a:endParaRPr lang="ru-RU"/>
        </a:p>
      </dgm:t>
    </dgm:pt>
    <dgm:pt modelId="{55005BE4-76AD-4603-A0D0-ED56AF083AFB}" type="sibTrans" cxnId="{7710B41E-5464-4698-935B-B911965810EC}">
      <dgm:prSet/>
      <dgm:spPr/>
      <dgm:t>
        <a:bodyPr/>
        <a:lstStyle/>
        <a:p>
          <a:endParaRPr lang="ru-RU"/>
        </a:p>
      </dgm:t>
    </dgm:pt>
    <dgm:pt modelId="{26BFAB46-316C-4A92-9455-A02214766F7A}">
      <dgm:prSet phldrT="[Текст]"/>
      <dgm:spPr/>
      <dgm:t>
        <a:bodyPr/>
        <a:lstStyle/>
        <a:p>
          <a:r>
            <a:rPr lang="ru-RU" dirty="0" smtClean="0"/>
            <a:t>Заказ поставщикам</a:t>
          </a:r>
          <a:endParaRPr lang="ru-RU" dirty="0"/>
        </a:p>
      </dgm:t>
    </dgm:pt>
    <dgm:pt modelId="{BB101D8F-F4FC-4CCF-950B-7B7D042BC11E}" type="sibTrans" cxnId="{78811FFB-CE38-42FC-B0AB-3D27FF86D680}">
      <dgm:prSet/>
      <dgm:spPr/>
      <dgm:t>
        <a:bodyPr/>
        <a:lstStyle/>
        <a:p>
          <a:endParaRPr lang="ru-RU"/>
        </a:p>
      </dgm:t>
    </dgm:pt>
    <dgm:pt modelId="{E75ACAFB-D25C-4C9F-862B-858AFE8C0001}" type="parTrans" cxnId="{78811FFB-CE38-42FC-B0AB-3D27FF86D680}">
      <dgm:prSet/>
      <dgm:spPr/>
      <dgm:t>
        <a:bodyPr/>
        <a:lstStyle/>
        <a:p>
          <a:endParaRPr lang="ru-RU"/>
        </a:p>
      </dgm:t>
    </dgm:pt>
    <dgm:pt modelId="{1BE6BAD2-DF37-488D-8F2A-2C5DBF5C73E9}">
      <dgm:prSet phldrT="[Текст]"/>
      <dgm:spPr/>
      <dgm:t>
        <a:bodyPr/>
        <a:lstStyle/>
        <a:p>
          <a:r>
            <a:rPr lang="ru-RU" dirty="0" err="1" smtClean="0"/>
            <a:t>Разгруппировка</a:t>
          </a:r>
          <a:r>
            <a:rPr lang="ru-RU" dirty="0" smtClean="0"/>
            <a:t> по товарам</a:t>
          </a:r>
          <a:endParaRPr lang="ru-RU" dirty="0"/>
        </a:p>
      </dgm:t>
    </dgm:pt>
    <dgm:pt modelId="{8799EC9D-26DF-4D8E-BBBA-052B3A0534CA}" type="parTrans" cxnId="{9DEAB345-6AD3-4440-B364-5086D62D14FF}">
      <dgm:prSet/>
      <dgm:spPr/>
    </dgm:pt>
    <dgm:pt modelId="{012E56EF-8CB0-4DAD-ACEC-F9C2C413E5B1}" type="sibTrans" cxnId="{9DEAB345-6AD3-4440-B364-5086D62D14FF}">
      <dgm:prSet/>
      <dgm:spPr/>
      <dgm:t>
        <a:bodyPr/>
        <a:lstStyle/>
        <a:p>
          <a:endParaRPr lang="ru-RU"/>
        </a:p>
      </dgm:t>
    </dgm:pt>
    <dgm:pt modelId="{AC817959-5DE7-4BA9-9FFB-98596D3D098D}" type="pres">
      <dgm:prSet presAssocID="{BF84FAA7-E9D7-4E1B-86B7-8F6C69DA3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12521-BD3F-40A4-AEFA-D56801A329E3}" type="pres">
      <dgm:prSet presAssocID="{51E0796F-3C48-4D60-A643-6B5455F22B3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10D0F-95D5-4CF7-9D55-991CAD7346CB}" type="pres">
      <dgm:prSet presAssocID="{B365D6EE-6658-4EE0-B704-CAA7293380FD}" presName="sibTrans" presStyleLbl="sibTrans2D1" presStyleIdx="0" presStyleCnt="11"/>
      <dgm:spPr/>
      <dgm:t>
        <a:bodyPr/>
        <a:lstStyle/>
        <a:p>
          <a:endParaRPr lang="ru-RU"/>
        </a:p>
      </dgm:t>
    </dgm:pt>
    <dgm:pt modelId="{1B85CB3F-9515-4076-9975-34FE837DB12A}" type="pres">
      <dgm:prSet presAssocID="{B365D6EE-6658-4EE0-B704-CAA7293380FD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8D1E8853-F546-449B-87F8-A718C96EA54C}" type="pres">
      <dgm:prSet presAssocID="{F6ACD78A-E784-4EE3-A778-6770D4927B48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F9280-A153-45A7-ADAB-06AAD0CE8563}" type="pres">
      <dgm:prSet presAssocID="{8C25C089-5115-4D3B-AC05-BF58E97DCC3F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EA3E72AF-3443-40F7-88F2-81A0816BF4D4}" type="pres">
      <dgm:prSet presAssocID="{8C25C089-5115-4D3B-AC05-BF58E97DCC3F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2CDF2548-7B8B-44C3-AE22-FAEDB9917E1E}" type="pres">
      <dgm:prSet presAssocID="{0F23AB57-F0B2-4BB5-89DE-0F26C057093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81FEB-7282-4635-AB6E-FAA7145C71C7}" type="pres">
      <dgm:prSet presAssocID="{B96C8458-682F-46BE-BB4F-D05F2278CCFA}" presName="sibTrans" presStyleLbl="sibTrans2D1" presStyleIdx="2" presStyleCnt="11"/>
      <dgm:spPr/>
      <dgm:t>
        <a:bodyPr/>
        <a:lstStyle/>
        <a:p>
          <a:endParaRPr lang="ru-RU"/>
        </a:p>
      </dgm:t>
    </dgm:pt>
    <dgm:pt modelId="{0436B37D-8458-41A2-8DBD-3145137FD3AD}" type="pres">
      <dgm:prSet presAssocID="{B96C8458-682F-46BE-BB4F-D05F2278CCFA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EB9551-DCE8-4F00-A55C-78522637E0A3}" type="pres">
      <dgm:prSet presAssocID="{D6C1DD21-621E-4B5E-A528-32F2F14EBA6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DE9FF-7ABC-4698-B603-367FF74440A9}" type="pres">
      <dgm:prSet presAssocID="{60AD62B4-8546-4B3D-839B-EC047CEEED9A}" presName="sibTrans" presStyleLbl="sibTrans2D1" presStyleIdx="3" presStyleCnt="11"/>
      <dgm:spPr/>
      <dgm:t>
        <a:bodyPr/>
        <a:lstStyle/>
        <a:p>
          <a:endParaRPr lang="ru-RU"/>
        </a:p>
      </dgm:t>
    </dgm:pt>
    <dgm:pt modelId="{779C5863-3FD8-48D4-A376-4EF634EF0F68}" type="pres">
      <dgm:prSet presAssocID="{60AD62B4-8546-4B3D-839B-EC047CEEED9A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58D01140-F08E-45CF-84FC-9E819BFAAFB1}" type="pres">
      <dgm:prSet presAssocID="{57F05B44-89A2-4A45-A562-F3039991934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ECA5A-058B-4F52-8F42-172E6D02ACB3}" type="pres">
      <dgm:prSet presAssocID="{369808A1-F481-4E3C-A8C0-719B56734E0F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83BB8FFE-A170-4219-BB53-AAC9928E3AE3}" type="pres">
      <dgm:prSet presAssocID="{369808A1-F481-4E3C-A8C0-719B56734E0F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DB87529C-B9E4-4395-A0E2-54F482B05343}" type="pres">
      <dgm:prSet presAssocID="{12BBA6BC-E52E-4E20-AC73-E4A06F2B62E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3ED3-888F-4C87-921A-F6793846698F}" type="pres">
      <dgm:prSet presAssocID="{73DD442F-5958-4BE4-9A45-F088D3A97E94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DEAE788B-CA13-439F-8153-5AB6EAC20D73}" type="pres">
      <dgm:prSet presAssocID="{73DD442F-5958-4BE4-9A45-F088D3A97E94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4892D06E-5635-4918-86DB-262B6F37D872}" type="pres">
      <dgm:prSet presAssocID="{7741AA3F-BDDF-41C8-94FE-D418996B6D1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8367-2AC8-4DAA-8640-B3EA62268810}" type="pres">
      <dgm:prSet presAssocID="{E67ED68D-1CEF-43D4-B1D8-8660B01C21CF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9F2D2B03-1F55-4AA1-977D-FF342ACBE386}" type="pres">
      <dgm:prSet presAssocID="{E67ED68D-1CEF-43D4-B1D8-8660B01C21CF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43F2EEB8-1D63-4F41-A328-376747E608E1}" type="pres">
      <dgm:prSet presAssocID="{1BE6BAD2-DF37-488D-8F2A-2C5DBF5C73E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AFDCB-3FFE-4E8F-BA9A-82FDAF060268}" type="pres">
      <dgm:prSet presAssocID="{012E56EF-8CB0-4DAD-ACEC-F9C2C413E5B1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3DC85EEA-3110-4B9F-9A49-D2C5250424C1}" type="pres">
      <dgm:prSet presAssocID="{012E56EF-8CB0-4DAD-ACEC-F9C2C413E5B1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147F1943-A3BE-425E-A46C-45BFA40C4D20}" type="pres">
      <dgm:prSet presAssocID="{98209FB7-2802-4B00-A9E8-143533C8B62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91F30-7D57-4162-A079-56735150DF38}" type="pres">
      <dgm:prSet presAssocID="{3E381FD9-D198-4E8D-82D5-CAEA5CC26E4B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F9BEC2C0-EA58-4EDB-8FFE-3EBAF6F5E11F}" type="pres">
      <dgm:prSet presAssocID="{3E381FD9-D198-4E8D-82D5-CAEA5CC26E4B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0C0A4C4C-C16C-4A2A-AC11-08CE99E7C29C}" type="pres">
      <dgm:prSet presAssocID="{123A1EFA-92F8-4389-BE6E-B4030B9D1B1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C83C-5044-42BE-B49C-6F54C602EB65}" type="pres">
      <dgm:prSet presAssocID="{823DF011-C794-44A7-8858-6B6F4F39D224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C8BFBED0-369B-401C-9FAC-1E3A51FAF7F6}" type="pres">
      <dgm:prSet presAssocID="{823DF011-C794-44A7-8858-6B6F4F39D224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DB5FEBE9-1F88-4AED-B6FC-127CC3922D71}" type="pres">
      <dgm:prSet presAssocID="{B91DBE16-4E56-42CF-9666-4F1E78ADB94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21C9-127C-4E61-A551-E6B189B61772}" type="pres">
      <dgm:prSet presAssocID="{55005BE4-76AD-4603-A0D0-ED56AF083AFB}" presName="sibTrans" presStyleLbl="sibTrans2D1" presStyleIdx="10" presStyleCnt="11"/>
      <dgm:spPr/>
      <dgm:t>
        <a:bodyPr/>
        <a:lstStyle/>
        <a:p>
          <a:endParaRPr lang="ru-RU"/>
        </a:p>
      </dgm:t>
    </dgm:pt>
    <dgm:pt modelId="{037A5E95-FDD6-4708-8562-8B8FE313845F}" type="pres">
      <dgm:prSet presAssocID="{55005BE4-76AD-4603-A0D0-ED56AF083AFB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C2AC0D2F-EC49-4C65-A9E1-AB913C94E54B}" type="pres">
      <dgm:prSet presAssocID="{26BFAB46-316C-4A92-9455-A02214766F7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182FAC-30C4-4770-9814-06BBEE34318E}" type="presOf" srcId="{8C25C089-5115-4D3B-AC05-BF58E97DCC3F}" destId="{E36F9280-A153-45A7-ADAB-06AAD0CE8563}" srcOrd="0" destOrd="0" presId="urn:microsoft.com/office/officeart/2005/8/layout/process5"/>
    <dgm:cxn modelId="{B53AF3DC-57A1-4515-94AF-C521CD763BBA}" type="presOf" srcId="{369808A1-F481-4E3C-A8C0-719B56734E0F}" destId="{83BB8FFE-A170-4219-BB53-AAC9928E3AE3}" srcOrd="1" destOrd="0" presId="urn:microsoft.com/office/officeart/2005/8/layout/process5"/>
    <dgm:cxn modelId="{B2FC346B-FD37-49E6-B21B-328B1D124D89}" type="presOf" srcId="{73DD442F-5958-4BE4-9A45-F088D3A97E94}" destId="{DEAE788B-CA13-439F-8153-5AB6EAC20D73}" srcOrd="1" destOrd="0" presId="urn:microsoft.com/office/officeart/2005/8/layout/process5"/>
    <dgm:cxn modelId="{DC865E3F-12B3-4FFF-9303-E8D98BF71F75}" type="presOf" srcId="{51E0796F-3C48-4D60-A643-6B5455F22B34}" destId="{DEF12521-BD3F-40A4-AEFA-D56801A329E3}" srcOrd="0" destOrd="0" presId="urn:microsoft.com/office/officeart/2005/8/layout/process5"/>
    <dgm:cxn modelId="{C86C69E8-AFB5-4B7D-B660-4CE1B72C88AC}" type="presOf" srcId="{B96C8458-682F-46BE-BB4F-D05F2278CCFA}" destId="{0436B37D-8458-41A2-8DBD-3145137FD3AD}" srcOrd="1" destOrd="0" presId="urn:microsoft.com/office/officeart/2005/8/layout/process5"/>
    <dgm:cxn modelId="{EA4B27E7-E39C-4170-AED1-2AB31F3C9C93}" type="presOf" srcId="{823DF011-C794-44A7-8858-6B6F4F39D224}" destId="{657AC83C-5044-42BE-B49C-6F54C602EB65}" srcOrd="0" destOrd="0" presId="urn:microsoft.com/office/officeart/2005/8/layout/process5"/>
    <dgm:cxn modelId="{2EECC659-7981-474E-945F-20BE63045478}" srcId="{BF84FAA7-E9D7-4E1B-86B7-8F6C69DA3D8B}" destId="{51E0796F-3C48-4D60-A643-6B5455F22B34}" srcOrd="0" destOrd="0" parTransId="{B26A510B-4E7F-495C-9034-8A1412C7E531}" sibTransId="{B365D6EE-6658-4EE0-B704-CAA7293380FD}"/>
    <dgm:cxn modelId="{F2280873-D5D5-4A35-AF28-F0D983F7D667}" type="presOf" srcId="{3E381FD9-D198-4E8D-82D5-CAEA5CC26E4B}" destId="{F9BEC2C0-EA58-4EDB-8FFE-3EBAF6F5E11F}" srcOrd="1" destOrd="0" presId="urn:microsoft.com/office/officeart/2005/8/layout/process5"/>
    <dgm:cxn modelId="{283A0391-2DBC-4C7A-AE5C-35F127784D92}" srcId="{BF84FAA7-E9D7-4E1B-86B7-8F6C69DA3D8B}" destId="{57F05B44-89A2-4A45-A562-F3039991934D}" srcOrd="4" destOrd="0" parTransId="{B28D31AE-5669-4599-B8F1-C842E73FC7E6}" sibTransId="{369808A1-F481-4E3C-A8C0-719B56734E0F}"/>
    <dgm:cxn modelId="{A0986347-7C6C-4D71-AEFA-B803CD0DAFC1}" type="presOf" srcId="{823DF011-C794-44A7-8858-6B6F4F39D224}" destId="{C8BFBED0-369B-401C-9FAC-1E3A51FAF7F6}" srcOrd="1" destOrd="0" presId="urn:microsoft.com/office/officeart/2005/8/layout/process5"/>
    <dgm:cxn modelId="{9DEAB345-6AD3-4440-B364-5086D62D14FF}" srcId="{BF84FAA7-E9D7-4E1B-86B7-8F6C69DA3D8B}" destId="{1BE6BAD2-DF37-488D-8F2A-2C5DBF5C73E9}" srcOrd="7" destOrd="0" parTransId="{8799EC9D-26DF-4D8E-BBBA-052B3A0534CA}" sibTransId="{012E56EF-8CB0-4DAD-ACEC-F9C2C413E5B1}"/>
    <dgm:cxn modelId="{A586381A-B4E8-4688-85E8-D6014D941DC4}" type="presOf" srcId="{B365D6EE-6658-4EE0-B704-CAA7293380FD}" destId="{2A810D0F-95D5-4CF7-9D55-991CAD7346CB}" srcOrd="0" destOrd="0" presId="urn:microsoft.com/office/officeart/2005/8/layout/process5"/>
    <dgm:cxn modelId="{0EE93962-E57D-47F5-B1CA-F15C5B4D33C4}" type="presOf" srcId="{BF84FAA7-E9D7-4E1B-86B7-8F6C69DA3D8B}" destId="{AC817959-5DE7-4BA9-9FFB-98596D3D098D}" srcOrd="0" destOrd="0" presId="urn:microsoft.com/office/officeart/2005/8/layout/process5"/>
    <dgm:cxn modelId="{2AE9CCB6-2727-4DDC-BD62-7F86C494A9B2}" type="presOf" srcId="{8C25C089-5115-4D3B-AC05-BF58E97DCC3F}" destId="{EA3E72AF-3443-40F7-88F2-81A0816BF4D4}" srcOrd="1" destOrd="0" presId="urn:microsoft.com/office/officeart/2005/8/layout/process5"/>
    <dgm:cxn modelId="{4783122A-1210-42B8-ACD0-872C0538A489}" type="presOf" srcId="{B365D6EE-6658-4EE0-B704-CAA7293380FD}" destId="{1B85CB3F-9515-4076-9975-34FE837DB12A}" srcOrd="1" destOrd="0" presId="urn:microsoft.com/office/officeart/2005/8/layout/process5"/>
    <dgm:cxn modelId="{36E8EED2-E2CD-4A0E-A7D1-399264948631}" type="presOf" srcId="{0F23AB57-F0B2-4BB5-89DE-0F26C0570930}" destId="{2CDF2548-7B8B-44C3-AE22-FAEDB9917E1E}" srcOrd="0" destOrd="0" presId="urn:microsoft.com/office/officeart/2005/8/layout/process5"/>
    <dgm:cxn modelId="{80784BD0-532B-40EC-84EA-C9CEF08A5BAF}" type="presOf" srcId="{12BBA6BC-E52E-4E20-AC73-E4A06F2B62E7}" destId="{DB87529C-B9E4-4395-A0E2-54F482B05343}" srcOrd="0" destOrd="0" presId="urn:microsoft.com/office/officeart/2005/8/layout/process5"/>
    <dgm:cxn modelId="{85CE91AD-714E-40F9-8F43-11B5B57DE04A}" srcId="{BF84FAA7-E9D7-4E1B-86B7-8F6C69DA3D8B}" destId="{F6ACD78A-E784-4EE3-A778-6770D4927B48}" srcOrd="1" destOrd="0" parTransId="{D6ECA407-6506-422E-9068-737B86461FB1}" sibTransId="{8C25C089-5115-4D3B-AC05-BF58E97DCC3F}"/>
    <dgm:cxn modelId="{5B3C8896-988E-4CB7-9D1D-7D69D3BEA3E8}" type="presOf" srcId="{B91DBE16-4E56-42CF-9666-4F1E78ADB941}" destId="{DB5FEBE9-1F88-4AED-B6FC-127CC3922D71}" srcOrd="0" destOrd="0" presId="urn:microsoft.com/office/officeart/2005/8/layout/process5"/>
    <dgm:cxn modelId="{C115B0B7-CC7F-4448-A75B-9CDC55078CDF}" type="presOf" srcId="{55005BE4-76AD-4603-A0D0-ED56AF083AFB}" destId="{C0C221C9-127C-4E61-A551-E6B189B61772}" srcOrd="0" destOrd="0" presId="urn:microsoft.com/office/officeart/2005/8/layout/process5"/>
    <dgm:cxn modelId="{83163C1C-F190-49B9-ABD0-3C7C02F3592B}" type="presOf" srcId="{3E381FD9-D198-4E8D-82D5-CAEA5CC26E4B}" destId="{90E91F30-7D57-4162-A079-56735150DF38}" srcOrd="0" destOrd="0" presId="urn:microsoft.com/office/officeart/2005/8/layout/process5"/>
    <dgm:cxn modelId="{3032367A-1D27-430D-B2BA-59C4C3F4A313}" type="presOf" srcId="{1BE6BAD2-DF37-488D-8F2A-2C5DBF5C73E9}" destId="{43F2EEB8-1D63-4F41-A328-376747E608E1}" srcOrd="0" destOrd="0" presId="urn:microsoft.com/office/officeart/2005/8/layout/process5"/>
    <dgm:cxn modelId="{F855B49C-9A02-481F-A070-A8D0D053188F}" srcId="{BF84FAA7-E9D7-4E1B-86B7-8F6C69DA3D8B}" destId="{123A1EFA-92F8-4389-BE6E-B4030B9D1B19}" srcOrd="9" destOrd="0" parTransId="{20C0EF3E-8AD7-4320-BA54-B59D0BF276FD}" sibTransId="{823DF011-C794-44A7-8858-6B6F4F39D224}"/>
    <dgm:cxn modelId="{0D63A72E-AC5E-484C-8720-867D26B855B4}" type="presOf" srcId="{369808A1-F481-4E3C-A8C0-719B56734E0F}" destId="{33FECA5A-058B-4F52-8F42-172E6D02ACB3}" srcOrd="0" destOrd="0" presId="urn:microsoft.com/office/officeart/2005/8/layout/process5"/>
    <dgm:cxn modelId="{C35657FD-4BEF-446A-A48F-3E1F6C32D103}" type="presOf" srcId="{012E56EF-8CB0-4DAD-ACEC-F9C2C413E5B1}" destId="{3DC85EEA-3110-4B9F-9A49-D2C5250424C1}" srcOrd="1" destOrd="0" presId="urn:microsoft.com/office/officeart/2005/8/layout/process5"/>
    <dgm:cxn modelId="{29B930CB-160C-4DB7-9AA3-50DBED436750}" srcId="{BF84FAA7-E9D7-4E1B-86B7-8F6C69DA3D8B}" destId="{D6C1DD21-621E-4B5E-A528-32F2F14EBA6C}" srcOrd="3" destOrd="0" parTransId="{4EACB9EA-B42E-4E38-B6E4-0271BD27C99B}" sibTransId="{60AD62B4-8546-4B3D-839B-EC047CEEED9A}"/>
    <dgm:cxn modelId="{731B5AC0-C5AB-4F79-B032-34C12074E099}" type="presOf" srcId="{E67ED68D-1CEF-43D4-B1D8-8660B01C21CF}" destId="{9F2D2B03-1F55-4AA1-977D-FF342ACBE386}" srcOrd="1" destOrd="0" presId="urn:microsoft.com/office/officeart/2005/8/layout/process5"/>
    <dgm:cxn modelId="{DFC9C26B-8DDE-4360-A99A-D6DAB9A28DC9}" type="presOf" srcId="{7741AA3F-BDDF-41C8-94FE-D418996B6D19}" destId="{4892D06E-5635-4918-86DB-262B6F37D872}" srcOrd="0" destOrd="0" presId="urn:microsoft.com/office/officeart/2005/8/layout/process5"/>
    <dgm:cxn modelId="{5447C00F-8C00-4404-B6B0-F1307BCA2660}" type="presOf" srcId="{60AD62B4-8546-4B3D-839B-EC047CEEED9A}" destId="{C3BDE9FF-7ABC-4698-B603-367FF74440A9}" srcOrd="0" destOrd="0" presId="urn:microsoft.com/office/officeart/2005/8/layout/process5"/>
    <dgm:cxn modelId="{78811FFB-CE38-42FC-B0AB-3D27FF86D680}" srcId="{BF84FAA7-E9D7-4E1B-86B7-8F6C69DA3D8B}" destId="{26BFAB46-316C-4A92-9455-A02214766F7A}" srcOrd="11" destOrd="0" parTransId="{E75ACAFB-D25C-4C9F-862B-858AFE8C0001}" sibTransId="{BB101D8F-F4FC-4CCF-950B-7B7D042BC11E}"/>
    <dgm:cxn modelId="{E365660B-1269-4BE9-89A2-F5D67E83F43E}" type="presOf" srcId="{73DD442F-5958-4BE4-9A45-F088D3A97E94}" destId="{D3AA3ED3-888F-4C87-921A-F6793846698F}" srcOrd="0" destOrd="0" presId="urn:microsoft.com/office/officeart/2005/8/layout/process5"/>
    <dgm:cxn modelId="{7A05A4AE-8A38-4498-9879-92A3B6054586}" type="presOf" srcId="{60AD62B4-8546-4B3D-839B-EC047CEEED9A}" destId="{779C5863-3FD8-48D4-A376-4EF634EF0F68}" srcOrd="1" destOrd="0" presId="urn:microsoft.com/office/officeart/2005/8/layout/process5"/>
    <dgm:cxn modelId="{53B64425-38DB-4DD7-8153-B293754347B6}" type="presOf" srcId="{98209FB7-2802-4B00-A9E8-143533C8B62B}" destId="{147F1943-A3BE-425E-A46C-45BFA40C4D20}" srcOrd="0" destOrd="0" presId="urn:microsoft.com/office/officeart/2005/8/layout/process5"/>
    <dgm:cxn modelId="{279C26C7-11F7-4AD3-81E5-A9C434F27406}" type="presOf" srcId="{D6C1DD21-621E-4B5E-A528-32F2F14EBA6C}" destId="{D8EB9551-DCE8-4F00-A55C-78522637E0A3}" srcOrd="0" destOrd="0" presId="urn:microsoft.com/office/officeart/2005/8/layout/process5"/>
    <dgm:cxn modelId="{4EF67FE8-E7C7-4C87-9CC9-BDD21DD898B6}" type="presOf" srcId="{26BFAB46-316C-4A92-9455-A02214766F7A}" destId="{C2AC0D2F-EC49-4C65-A9E1-AB913C94E54B}" srcOrd="0" destOrd="0" presId="urn:microsoft.com/office/officeart/2005/8/layout/process5"/>
    <dgm:cxn modelId="{7710B41E-5464-4698-935B-B911965810EC}" srcId="{BF84FAA7-E9D7-4E1B-86B7-8F6C69DA3D8B}" destId="{B91DBE16-4E56-42CF-9666-4F1E78ADB941}" srcOrd="10" destOrd="0" parTransId="{C9203309-D5D3-49E8-9413-764D5814005C}" sibTransId="{55005BE4-76AD-4603-A0D0-ED56AF083AFB}"/>
    <dgm:cxn modelId="{79F71973-D305-4BD1-9F5E-2FE99E36169A}" srcId="{BF84FAA7-E9D7-4E1B-86B7-8F6C69DA3D8B}" destId="{12BBA6BC-E52E-4E20-AC73-E4A06F2B62E7}" srcOrd="5" destOrd="0" parTransId="{29B823E7-B1FD-431A-A706-5706DA00DB1E}" sibTransId="{73DD442F-5958-4BE4-9A45-F088D3A97E94}"/>
    <dgm:cxn modelId="{525D2732-DF31-45F5-831B-EB95D1B3C3C5}" type="presOf" srcId="{57F05B44-89A2-4A45-A562-F3039991934D}" destId="{58D01140-F08E-45CF-84FC-9E819BFAAFB1}" srcOrd="0" destOrd="0" presId="urn:microsoft.com/office/officeart/2005/8/layout/process5"/>
    <dgm:cxn modelId="{EC892BEF-8732-4041-94ED-6AD7C41AE8EC}" srcId="{BF84FAA7-E9D7-4E1B-86B7-8F6C69DA3D8B}" destId="{7741AA3F-BDDF-41C8-94FE-D418996B6D19}" srcOrd="6" destOrd="0" parTransId="{AC8045AB-B009-49B5-A4D8-813A55807BF9}" sibTransId="{E67ED68D-1CEF-43D4-B1D8-8660B01C21CF}"/>
    <dgm:cxn modelId="{39FFA1EB-4C71-4A66-8356-95CC2845A666}" srcId="{BF84FAA7-E9D7-4E1B-86B7-8F6C69DA3D8B}" destId="{98209FB7-2802-4B00-A9E8-143533C8B62B}" srcOrd="8" destOrd="0" parTransId="{E9442507-A25C-47BF-977C-581183CCBCCA}" sibTransId="{3E381FD9-D198-4E8D-82D5-CAEA5CC26E4B}"/>
    <dgm:cxn modelId="{5EFDC056-65C3-4A3F-A557-9F8D7D1791ED}" type="presOf" srcId="{B96C8458-682F-46BE-BB4F-D05F2278CCFA}" destId="{EDC81FEB-7282-4635-AB6E-FAA7145C71C7}" srcOrd="0" destOrd="0" presId="urn:microsoft.com/office/officeart/2005/8/layout/process5"/>
    <dgm:cxn modelId="{C913EDC8-032D-40BC-B797-550C4115A781}" srcId="{BF84FAA7-E9D7-4E1B-86B7-8F6C69DA3D8B}" destId="{0F23AB57-F0B2-4BB5-89DE-0F26C0570930}" srcOrd="2" destOrd="0" parTransId="{EE527F17-6DF5-49A9-B060-2A87B0215AE9}" sibTransId="{B96C8458-682F-46BE-BB4F-D05F2278CCFA}"/>
    <dgm:cxn modelId="{D700A971-050E-4751-BF2A-DE09C808DECE}" type="presOf" srcId="{E67ED68D-1CEF-43D4-B1D8-8660B01C21CF}" destId="{68C48367-2AC8-4DAA-8640-B3EA62268810}" srcOrd="0" destOrd="0" presId="urn:microsoft.com/office/officeart/2005/8/layout/process5"/>
    <dgm:cxn modelId="{2EA216A4-803A-4FD5-A6AB-BD7CE5927CE9}" type="presOf" srcId="{55005BE4-76AD-4603-A0D0-ED56AF083AFB}" destId="{037A5E95-FDD6-4708-8562-8B8FE313845F}" srcOrd="1" destOrd="0" presId="urn:microsoft.com/office/officeart/2005/8/layout/process5"/>
    <dgm:cxn modelId="{2A400B80-182B-4AAB-9C76-134D4F9EE658}" type="presOf" srcId="{123A1EFA-92F8-4389-BE6E-B4030B9D1B19}" destId="{0C0A4C4C-C16C-4A2A-AC11-08CE99E7C29C}" srcOrd="0" destOrd="0" presId="urn:microsoft.com/office/officeart/2005/8/layout/process5"/>
    <dgm:cxn modelId="{D40569E2-55AB-4AAE-B596-1C32AAFC4D1D}" type="presOf" srcId="{012E56EF-8CB0-4DAD-ACEC-F9C2C413E5B1}" destId="{4EDAFDCB-3FFE-4E8F-BA9A-82FDAF060268}" srcOrd="0" destOrd="0" presId="urn:microsoft.com/office/officeart/2005/8/layout/process5"/>
    <dgm:cxn modelId="{D548912F-4564-4288-BB37-E96A6080C7C9}" type="presOf" srcId="{F6ACD78A-E784-4EE3-A778-6770D4927B48}" destId="{8D1E8853-F546-449B-87F8-A718C96EA54C}" srcOrd="0" destOrd="0" presId="urn:microsoft.com/office/officeart/2005/8/layout/process5"/>
    <dgm:cxn modelId="{322B41FD-9BFF-4486-A6FC-3ABB2121C7AB}" type="presParOf" srcId="{AC817959-5DE7-4BA9-9FFB-98596D3D098D}" destId="{DEF12521-BD3F-40A4-AEFA-D56801A329E3}" srcOrd="0" destOrd="0" presId="urn:microsoft.com/office/officeart/2005/8/layout/process5"/>
    <dgm:cxn modelId="{06410F7B-5081-48A1-A827-6FE308884CA7}" type="presParOf" srcId="{AC817959-5DE7-4BA9-9FFB-98596D3D098D}" destId="{2A810D0F-95D5-4CF7-9D55-991CAD7346CB}" srcOrd="1" destOrd="0" presId="urn:microsoft.com/office/officeart/2005/8/layout/process5"/>
    <dgm:cxn modelId="{0458E82E-E835-41E0-A9E9-F05E839C41B2}" type="presParOf" srcId="{2A810D0F-95D5-4CF7-9D55-991CAD7346CB}" destId="{1B85CB3F-9515-4076-9975-34FE837DB12A}" srcOrd="0" destOrd="0" presId="urn:microsoft.com/office/officeart/2005/8/layout/process5"/>
    <dgm:cxn modelId="{48C1E8EF-707E-4B90-A2CF-FA5471BA3E69}" type="presParOf" srcId="{AC817959-5DE7-4BA9-9FFB-98596D3D098D}" destId="{8D1E8853-F546-449B-87F8-A718C96EA54C}" srcOrd="2" destOrd="0" presId="urn:microsoft.com/office/officeart/2005/8/layout/process5"/>
    <dgm:cxn modelId="{AB72BD85-0221-40C2-9F3F-2D4C96CBC6AA}" type="presParOf" srcId="{AC817959-5DE7-4BA9-9FFB-98596D3D098D}" destId="{E36F9280-A153-45A7-ADAB-06AAD0CE8563}" srcOrd="3" destOrd="0" presId="urn:microsoft.com/office/officeart/2005/8/layout/process5"/>
    <dgm:cxn modelId="{DB81FF2B-BEBE-4A5F-90A1-D137ACA59FA6}" type="presParOf" srcId="{E36F9280-A153-45A7-ADAB-06AAD0CE8563}" destId="{EA3E72AF-3443-40F7-88F2-81A0816BF4D4}" srcOrd="0" destOrd="0" presId="urn:microsoft.com/office/officeart/2005/8/layout/process5"/>
    <dgm:cxn modelId="{B1AD1C11-86A4-425D-A41A-783DF5B99885}" type="presParOf" srcId="{AC817959-5DE7-4BA9-9FFB-98596D3D098D}" destId="{2CDF2548-7B8B-44C3-AE22-FAEDB9917E1E}" srcOrd="4" destOrd="0" presId="urn:microsoft.com/office/officeart/2005/8/layout/process5"/>
    <dgm:cxn modelId="{8F73B421-225E-43FD-A22F-E4CD2F603ABB}" type="presParOf" srcId="{AC817959-5DE7-4BA9-9FFB-98596D3D098D}" destId="{EDC81FEB-7282-4635-AB6E-FAA7145C71C7}" srcOrd="5" destOrd="0" presId="urn:microsoft.com/office/officeart/2005/8/layout/process5"/>
    <dgm:cxn modelId="{79B3CF55-34B1-4E2F-9EF4-B687F88426C1}" type="presParOf" srcId="{EDC81FEB-7282-4635-AB6E-FAA7145C71C7}" destId="{0436B37D-8458-41A2-8DBD-3145137FD3AD}" srcOrd="0" destOrd="0" presId="urn:microsoft.com/office/officeart/2005/8/layout/process5"/>
    <dgm:cxn modelId="{9F29D6A3-F97D-40C7-97DB-0DD2209EDCC1}" type="presParOf" srcId="{AC817959-5DE7-4BA9-9FFB-98596D3D098D}" destId="{D8EB9551-DCE8-4F00-A55C-78522637E0A3}" srcOrd="6" destOrd="0" presId="urn:microsoft.com/office/officeart/2005/8/layout/process5"/>
    <dgm:cxn modelId="{DC4E1FC1-8445-4465-96FE-E74C7D2B6C3D}" type="presParOf" srcId="{AC817959-5DE7-4BA9-9FFB-98596D3D098D}" destId="{C3BDE9FF-7ABC-4698-B603-367FF74440A9}" srcOrd="7" destOrd="0" presId="urn:microsoft.com/office/officeart/2005/8/layout/process5"/>
    <dgm:cxn modelId="{62D332F8-68BF-4729-BA56-88FF19352A51}" type="presParOf" srcId="{C3BDE9FF-7ABC-4698-B603-367FF74440A9}" destId="{779C5863-3FD8-48D4-A376-4EF634EF0F68}" srcOrd="0" destOrd="0" presId="urn:microsoft.com/office/officeart/2005/8/layout/process5"/>
    <dgm:cxn modelId="{22D9EEFE-93A2-49BA-A9E8-F9D62D38C9DF}" type="presParOf" srcId="{AC817959-5DE7-4BA9-9FFB-98596D3D098D}" destId="{58D01140-F08E-45CF-84FC-9E819BFAAFB1}" srcOrd="8" destOrd="0" presId="urn:microsoft.com/office/officeart/2005/8/layout/process5"/>
    <dgm:cxn modelId="{ED282AF7-DD98-4540-85E9-1DB488DD8652}" type="presParOf" srcId="{AC817959-5DE7-4BA9-9FFB-98596D3D098D}" destId="{33FECA5A-058B-4F52-8F42-172E6D02ACB3}" srcOrd="9" destOrd="0" presId="urn:microsoft.com/office/officeart/2005/8/layout/process5"/>
    <dgm:cxn modelId="{C8251FE1-DC45-4057-B2EA-3291821F3082}" type="presParOf" srcId="{33FECA5A-058B-4F52-8F42-172E6D02ACB3}" destId="{83BB8FFE-A170-4219-BB53-AAC9928E3AE3}" srcOrd="0" destOrd="0" presId="urn:microsoft.com/office/officeart/2005/8/layout/process5"/>
    <dgm:cxn modelId="{CBC62B6C-77F9-4A47-BD6C-4EA97FBDA9AE}" type="presParOf" srcId="{AC817959-5DE7-4BA9-9FFB-98596D3D098D}" destId="{DB87529C-B9E4-4395-A0E2-54F482B05343}" srcOrd="10" destOrd="0" presId="urn:microsoft.com/office/officeart/2005/8/layout/process5"/>
    <dgm:cxn modelId="{E02D61C4-3CDF-42FA-8048-DCCED42649D8}" type="presParOf" srcId="{AC817959-5DE7-4BA9-9FFB-98596D3D098D}" destId="{D3AA3ED3-888F-4C87-921A-F6793846698F}" srcOrd="11" destOrd="0" presId="urn:microsoft.com/office/officeart/2005/8/layout/process5"/>
    <dgm:cxn modelId="{91F711EA-19D4-4E44-B968-5100D1C73A87}" type="presParOf" srcId="{D3AA3ED3-888F-4C87-921A-F6793846698F}" destId="{DEAE788B-CA13-439F-8153-5AB6EAC20D73}" srcOrd="0" destOrd="0" presId="urn:microsoft.com/office/officeart/2005/8/layout/process5"/>
    <dgm:cxn modelId="{4DB169B8-2FD5-4DA6-A323-736692D9180C}" type="presParOf" srcId="{AC817959-5DE7-4BA9-9FFB-98596D3D098D}" destId="{4892D06E-5635-4918-86DB-262B6F37D872}" srcOrd="12" destOrd="0" presId="urn:microsoft.com/office/officeart/2005/8/layout/process5"/>
    <dgm:cxn modelId="{4518FE30-D653-432D-956A-01392C0430D4}" type="presParOf" srcId="{AC817959-5DE7-4BA9-9FFB-98596D3D098D}" destId="{68C48367-2AC8-4DAA-8640-B3EA62268810}" srcOrd="13" destOrd="0" presId="urn:microsoft.com/office/officeart/2005/8/layout/process5"/>
    <dgm:cxn modelId="{6DD7A53A-9B3F-4C6F-A6AA-EDB5AA75A0D7}" type="presParOf" srcId="{68C48367-2AC8-4DAA-8640-B3EA62268810}" destId="{9F2D2B03-1F55-4AA1-977D-FF342ACBE386}" srcOrd="0" destOrd="0" presId="urn:microsoft.com/office/officeart/2005/8/layout/process5"/>
    <dgm:cxn modelId="{F317F570-BD27-4D91-8266-D0FC60D609E5}" type="presParOf" srcId="{AC817959-5DE7-4BA9-9FFB-98596D3D098D}" destId="{43F2EEB8-1D63-4F41-A328-376747E608E1}" srcOrd="14" destOrd="0" presId="urn:microsoft.com/office/officeart/2005/8/layout/process5"/>
    <dgm:cxn modelId="{559166C7-2367-4B6B-A046-87152D954CAB}" type="presParOf" srcId="{AC817959-5DE7-4BA9-9FFB-98596D3D098D}" destId="{4EDAFDCB-3FFE-4E8F-BA9A-82FDAF060268}" srcOrd="15" destOrd="0" presId="urn:microsoft.com/office/officeart/2005/8/layout/process5"/>
    <dgm:cxn modelId="{A8DB6B7A-339A-4148-9FFC-15A8383AE895}" type="presParOf" srcId="{4EDAFDCB-3FFE-4E8F-BA9A-82FDAF060268}" destId="{3DC85EEA-3110-4B9F-9A49-D2C5250424C1}" srcOrd="0" destOrd="0" presId="urn:microsoft.com/office/officeart/2005/8/layout/process5"/>
    <dgm:cxn modelId="{2F7DDB48-F716-4077-BDFE-77FC8232C1EB}" type="presParOf" srcId="{AC817959-5DE7-4BA9-9FFB-98596D3D098D}" destId="{147F1943-A3BE-425E-A46C-45BFA40C4D20}" srcOrd="16" destOrd="0" presId="urn:microsoft.com/office/officeart/2005/8/layout/process5"/>
    <dgm:cxn modelId="{256C4E79-0EF6-448D-8993-B9809D49F7F8}" type="presParOf" srcId="{AC817959-5DE7-4BA9-9FFB-98596D3D098D}" destId="{90E91F30-7D57-4162-A079-56735150DF38}" srcOrd="17" destOrd="0" presId="urn:microsoft.com/office/officeart/2005/8/layout/process5"/>
    <dgm:cxn modelId="{C2D784E0-5B7E-4036-950F-630AD72C6EDE}" type="presParOf" srcId="{90E91F30-7D57-4162-A079-56735150DF38}" destId="{F9BEC2C0-EA58-4EDB-8FFE-3EBAF6F5E11F}" srcOrd="0" destOrd="0" presId="urn:microsoft.com/office/officeart/2005/8/layout/process5"/>
    <dgm:cxn modelId="{E02791E9-B013-4725-A8EE-278E1393ABED}" type="presParOf" srcId="{AC817959-5DE7-4BA9-9FFB-98596D3D098D}" destId="{0C0A4C4C-C16C-4A2A-AC11-08CE99E7C29C}" srcOrd="18" destOrd="0" presId="urn:microsoft.com/office/officeart/2005/8/layout/process5"/>
    <dgm:cxn modelId="{31310C36-18EB-4B0B-941B-CEFA33599A55}" type="presParOf" srcId="{AC817959-5DE7-4BA9-9FFB-98596D3D098D}" destId="{657AC83C-5044-42BE-B49C-6F54C602EB65}" srcOrd="19" destOrd="0" presId="urn:microsoft.com/office/officeart/2005/8/layout/process5"/>
    <dgm:cxn modelId="{A3069314-A652-4B41-B230-CBC46FFCCF74}" type="presParOf" srcId="{657AC83C-5044-42BE-B49C-6F54C602EB65}" destId="{C8BFBED0-369B-401C-9FAC-1E3A51FAF7F6}" srcOrd="0" destOrd="0" presId="urn:microsoft.com/office/officeart/2005/8/layout/process5"/>
    <dgm:cxn modelId="{460760AC-E01E-4E45-8085-380A30209DD1}" type="presParOf" srcId="{AC817959-5DE7-4BA9-9FFB-98596D3D098D}" destId="{DB5FEBE9-1F88-4AED-B6FC-127CC3922D71}" srcOrd="20" destOrd="0" presId="urn:microsoft.com/office/officeart/2005/8/layout/process5"/>
    <dgm:cxn modelId="{FC62D406-EBA8-4D8A-AD45-9E1C194B2D1B}" type="presParOf" srcId="{AC817959-5DE7-4BA9-9FFB-98596D3D098D}" destId="{C0C221C9-127C-4E61-A551-E6B189B61772}" srcOrd="21" destOrd="0" presId="urn:microsoft.com/office/officeart/2005/8/layout/process5"/>
    <dgm:cxn modelId="{588D9329-6302-4BCF-A97A-75EF75B590BF}" type="presParOf" srcId="{C0C221C9-127C-4E61-A551-E6B189B61772}" destId="{037A5E95-FDD6-4708-8562-8B8FE313845F}" srcOrd="0" destOrd="0" presId="urn:microsoft.com/office/officeart/2005/8/layout/process5"/>
    <dgm:cxn modelId="{CAA0AB95-6F02-44EB-8D02-799E5289DD58}" type="presParOf" srcId="{AC817959-5DE7-4BA9-9FFB-98596D3D098D}" destId="{C2AC0D2F-EC49-4C65-A9E1-AB913C94E54B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7318E-5650-4841-A545-3670857759ED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2E43244-2376-4DCC-B7B8-02631F0AD1F0}">
      <dgm:prSet phldrT="[Текст]"/>
      <dgm:spPr/>
      <dgm:t>
        <a:bodyPr/>
        <a:lstStyle/>
        <a:p>
          <a:r>
            <a:rPr lang="ru-RU" dirty="0" smtClean="0"/>
            <a:t>Объект прогнозирования</a:t>
          </a:r>
          <a:endParaRPr lang="ru-RU" dirty="0"/>
        </a:p>
      </dgm:t>
    </dgm:pt>
    <dgm:pt modelId="{D939A029-5A54-4480-9024-FB28BCF44B65}" type="parTrans" cxnId="{5B221800-4E62-4EA2-A07A-7D2EF716582C}">
      <dgm:prSet/>
      <dgm:spPr/>
      <dgm:t>
        <a:bodyPr/>
        <a:lstStyle/>
        <a:p>
          <a:endParaRPr lang="ru-RU"/>
        </a:p>
      </dgm:t>
    </dgm:pt>
    <dgm:pt modelId="{47228605-6B05-45BE-A46F-AC60AFF745A4}" type="sibTrans" cxnId="{5B221800-4E62-4EA2-A07A-7D2EF716582C}">
      <dgm:prSet/>
      <dgm:spPr/>
      <dgm:t>
        <a:bodyPr/>
        <a:lstStyle/>
        <a:p>
          <a:endParaRPr lang="ru-RU"/>
        </a:p>
      </dgm:t>
    </dgm:pt>
    <dgm:pt modelId="{244A77B1-C08D-410C-BF64-2F6BA4B421FC}">
      <dgm:prSet phldrT="[Текст]"/>
      <dgm:spPr/>
      <dgm:t>
        <a:bodyPr/>
        <a:lstStyle/>
        <a:p>
          <a:r>
            <a:rPr lang="en-US" dirty="0" smtClean="0"/>
            <a:t>SKU 1 - X</a:t>
          </a:r>
          <a:r>
            <a:rPr lang="ru-RU" dirty="0" smtClean="0"/>
            <a:t>%</a:t>
          </a:r>
          <a:endParaRPr lang="ru-RU" dirty="0"/>
        </a:p>
      </dgm:t>
    </dgm:pt>
    <dgm:pt modelId="{7F7FEF20-9A23-4C02-A329-00E863C53521}" type="parTrans" cxnId="{5CFE602A-4A0C-41B3-B66B-E93CEB2A41B9}">
      <dgm:prSet/>
      <dgm:spPr/>
      <dgm:t>
        <a:bodyPr/>
        <a:lstStyle/>
        <a:p>
          <a:endParaRPr lang="ru-RU"/>
        </a:p>
      </dgm:t>
    </dgm:pt>
    <dgm:pt modelId="{A84026CB-4EE7-4804-BE22-424964A77CD3}" type="sibTrans" cxnId="{5CFE602A-4A0C-41B3-B66B-E93CEB2A41B9}">
      <dgm:prSet/>
      <dgm:spPr/>
      <dgm:t>
        <a:bodyPr/>
        <a:lstStyle/>
        <a:p>
          <a:endParaRPr lang="ru-RU"/>
        </a:p>
      </dgm:t>
    </dgm:pt>
    <dgm:pt modelId="{FCB1310A-1567-4846-9B74-D3334466EFED}">
      <dgm:prSet phldrT="[Текст]"/>
      <dgm:spPr/>
      <dgm:t>
        <a:bodyPr/>
        <a:lstStyle/>
        <a:p>
          <a:r>
            <a:rPr lang="en-US" dirty="0" smtClean="0"/>
            <a:t>SKU 2 – Y</a:t>
          </a:r>
          <a:r>
            <a:rPr lang="ru-RU" dirty="0" smtClean="0"/>
            <a:t>%</a:t>
          </a:r>
          <a:endParaRPr lang="ru-RU" dirty="0"/>
        </a:p>
      </dgm:t>
    </dgm:pt>
    <dgm:pt modelId="{3B7FCBA6-1CA6-4D78-A3C0-327074C64E7D}" type="parTrans" cxnId="{3D9E06F1-6C07-48F5-84D1-417E16F3199E}">
      <dgm:prSet/>
      <dgm:spPr/>
      <dgm:t>
        <a:bodyPr/>
        <a:lstStyle/>
        <a:p>
          <a:endParaRPr lang="ru-RU"/>
        </a:p>
      </dgm:t>
    </dgm:pt>
    <dgm:pt modelId="{5E0CD0AB-1490-4E8D-845F-612FDFEC4976}" type="sibTrans" cxnId="{3D9E06F1-6C07-48F5-84D1-417E16F3199E}">
      <dgm:prSet/>
      <dgm:spPr/>
      <dgm:t>
        <a:bodyPr/>
        <a:lstStyle/>
        <a:p>
          <a:endParaRPr lang="ru-RU"/>
        </a:p>
      </dgm:t>
    </dgm:pt>
    <dgm:pt modelId="{6737EB42-E0DC-417F-B90B-690B0D9E953C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EF176FFE-BFD1-4A01-B37B-3CA02E2C2EAF}" type="parTrans" cxnId="{7684E7E7-D592-485D-B85F-793B7487A948}">
      <dgm:prSet/>
      <dgm:spPr/>
      <dgm:t>
        <a:bodyPr/>
        <a:lstStyle/>
        <a:p>
          <a:endParaRPr lang="ru-RU"/>
        </a:p>
      </dgm:t>
    </dgm:pt>
    <dgm:pt modelId="{1DC3C4AB-57BE-49E8-B7D4-D119EEE17BAB}" type="sibTrans" cxnId="{7684E7E7-D592-485D-B85F-793B7487A948}">
      <dgm:prSet/>
      <dgm:spPr/>
      <dgm:t>
        <a:bodyPr/>
        <a:lstStyle/>
        <a:p>
          <a:endParaRPr lang="ru-RU"/>
        </a:p>
      </dgm:t>
    </dgm:pt>
    <dgm:pt modelId="{1B7BFB82-B1D1-4932-BF81-FFB7C50140CD}">
      <dgm:prSet phldrT="[Текст]"/>
      <dgm:spPr/>
      <dgm:t>
        <a:bodyPr/>
        <a:lstStyle/>
        <a:p>
          <a:r>
            <a:rPr lang="en-US" dirty="0" smtClean="0"/>
            <a:t>SKU N – Z%</a:t>
          </a:r>
          <a:endParaRPr lang="ru-RU" dirty="0"/>
        </a:p>
      </dgm:t>
    </dgm:pt>
    <dgm:pt modelId="{EFE2A74E-1B7D-4F95-A2EA-DA6B0FE4822A}" type="parTrans" cxnId="{8038DADC-6F9B-42BC-A979-99AF932193EF}">
      <dgm:prSet/>
      <dgm:spPr/>
      <dgm:t>
        <a:bodyPr/>
        <a:lstStyle/>
        <a:p>
          <a:endParaRPr lang="ru-RU"/>
        </a:p>
      </dgm:t>
    </dgm:pt>
    <dgm:pt modelId="{D5EF2EA3-210A-4BFF-8379-D9A8DFD1D0C8}" type="sibTrans" cxnId="{8038DADC-6F9B-42BC-A979-99AF932193EF}">
      <dgm:prSet/>
      <dgm:spPr/>
      <dgm:t>
        <a:bodyPr/>
        <a:lstStyle/>
        <a:p>
          <a:endParaRPr lang="ru-RU"/>
        </a:p>
      </dgm:t>
    </dgm:pt>
    <dgm:pt modelId="{E9A21463-DD3A-4DC4-9A77-5EF1E247B91D}" type="pres">
      <dgm:prSet presAssocID="{6947318E-5650-4841-A545-3670857759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DFAF37-E8B2-4FA2-9ED2-530F1E4AAA41}" type="pres">
      <dgm:prSet presAssocID="{A2E43244-2376-4DCC-B7B8-02631F0AD1F0}" presName="hierRoot1" presStyleCnt="0">
        <dgm:presLayoutVars>
          <dgm:hierBranch val="init"/>
        </dgm:presLayoutVars>
      </dgm:prSet>
      <dgm:spPr/>
    </dgm:pt>
    <dgm:pt modelId="{1F94019A-F9A4-4210-89A1-846B780ED390}" type="pres">
      <dgm:prSet presAssocID="{A2E43244-2376-4DCC-B7B8-02631F0AD1F0}" presName="rootComposite1" presStyleCnt="0"/>
      <dgm:spPr/>
    </dgm:pt>
    <dgm:pt modelId="{057B4C5C-178A-4B7F-9211-2D4BE973DDCD}" type="pres">
      <dgm:prSet presAssocID="{A2E43244-2376-4DCC-B7B8-02631F0AD1F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7300A-EDC8-4D5C-A48C-D06AE00796A4}" type="pres">
      <dgm:prSet presAssocID="{A2E43244-2376-4DCC-B7B8-02631F0AD1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2D23AC-8EC1-422B-8934-ABF10A80EA49}" type="pres">
      <dgm:prSet presAssocID="{A2E43244-2376-4DCC-B7B8-02631F0AD1F0}" presName="hierChild2" presStyleCnt="0"/>
      <dgm:spPr/>
    </dgm:pt>
    <dgm:pt modelId="{643CABCE-D754-4FE5-B3B8-C6325F17EAF6}" type="pres">
      <dgm:prSet presAssocID="{7F7FEF20-9A23-4C02-A329-00E863C5352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042D43B-FFDE-4E77-BCDA-C1CD4E4AE8EC}" type="pres">
      <dgm:prSet presAssocID="{244A77B1-C08D-410C-BF64-2F6BA4B421FC}" presName="hierRoot2" presStyleCnt="0">
        <dgm:presLayoutVars>
          <dgm:hierBranch val="init"/>
        </dgm:presLayoutVars>
      </dgm:prSet>
      <dgm:spPr/>
    </dgm:pt>
    <dgm:pt modelId="{93CF9EFE-63C0-44CB-9F8D-AEA78A922826}" type="pres">
      <dgm:prSet presAssocID="{244A77B1-C08D-410C-BF64-2F6BA4B421FC}" presName="rootComposite" presStyleCnt="0"/>
      <dgm:spPr/>
    </dgm:pt>
    <dgm:pt modelId="{6DE107E6-B74C-4F29-AE12-783FF06C4E1D}" type="pres">
      <dgm:prSet presAssocID="{244A77B1-C08D-410C-BF64-2F6BA4B421F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BEEAC-5B6F-4A1D-87C4-2E6F7613D305}" type="pres">
      <dgm:prSet presAssocID="{244A77B1-C08D-410C-BF64-2F6BA4B421FC}" presName="rootConnector" presStyleLbl="node2" presStyleIdx="0" presStyleCnt="4"/>
      <dgm:spPr/>
      <dgm:t>
        <a:bodyPr/>
        <a:lstStyle/>
        <a:p>
          <a:endParaRPr lang="ru-RU"/>
        </a:p>
      </dgm:t>
    </dgm:pt>
    <dgm:pt modelId="{4869A668-2953-4F0B-B0F1-40E4A9F42481}" type="pres">
      <dgm:prSet presAssocID="{244A77B1-C08D-410C-BF64-2F6BA4B421FC}" presName="hierChild4" presStyleCnt="0"/>
      <dgm:spPr/>
    </dgm:pt>
    <dgm:pt modelId="{3D10366D-A5FB-4851-A17F-BA5BCDC2DF63}" type="pres">
      <dgm:prSet presAssocID="{244A77B1-C08D-410C-BF64-2F6BA4B421FC}" presName="hierChild5" presStyleCnt="0"/>
      <dgm:spPr/>
    </dgm:pt>
    <dgm:pt modelId="{D53DA572-12F4-4D17-9829-C722B4B3D674}" type="pres">
      <dgm:prSet presAssocID="{3B7FCBA6-1CA6-4D78-A3C0-327074C64E7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76FA388-3282-432C-8EE6-51A90DD511C5}" type="pres">
      <dgm:prSet presAssocID="{FCB1310A-1567-4846-9B74-D3334466EFED}" presName="hierRoot2" presStyleCnt="0">
        <dgm:presLayoutVars>
          <dgm:hierBranch val="init"/>
        </dgm:presLayoutVars>
      </dgm:prSet>
      <dgm:spPr/>
    </dgm:pt>
    <dgm:pt modelId="{61EB8DE1-F71E-42AB-B4F7-7EAF0A7A9E48}" type="pres">
      <dgm:prSet presAssocID="{FCB1310A-1567-4846-9B74-D3334466EFED}" presName="rootComposite" presStyleCnt="0"/>
      <dgm:spPr/>
    </dgm:pt>
    <dgm:pt modelId="{7916E698-B20B-44D3-83C3-D81654D65C74}" type="pres">
      <dgm:prSet presAssocID="{FCB1310A-1567-4846-9B74-D3334466EFE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CD6E0-EB1D-43CC-BCDA-407B188244EB}" type="pres">
      <dgm:prSet presAssocID="{FCB1310A-1567-4846-9B74-D3334466EFED}" presName="rootConnector" presStyleLbl="node2" presStyleIdx="1" presStyleCnt="4"/>
      <dgm:spPr/>
      <dgm:t>
        <a:bodyPr/>
        <a:lstStyle/>
        <a:p>
          <a:endParaRPr lang="ru-RU"/>
        </a:p>
      </dgm:t>
    </dgm:pt>
    <dgm:pt modelId="{5D6AC413-7CF8-4E98-80D4-29AB5DC16AB6}" type="pres">
      <dgm:prSet presAssocID="{FCB1310A-1567-4846-9B74-D3334466EFED}" presName="hierChild4" presStyleCnt="0"/>
      <dgm:spPr/>
    </dgm:pt>
    <dgm:pt modelId="{89070136-B42E-49A8-BC7C-69299911AFEB}" type="pres">
      <dgm:prSet presAssocID="{FCB1310A-1567-4846-9B74-D3334466EFED}" presName="hierChild5" presStyleCnt="0"/>
      <dgm:spPr/>
    </dgm:pt>
    <dgm:pt modelId="{B7FD494A-B472-4C2F-9CA4-8B0EF3261039}" type="pres">
      <dgm:prSet presAssocID="{EF176FFE-BFD1-4A01-B37B-3CA02E2C2EA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44A2AA8-0B03-4896-9702-0F4AB3A7E1A6}" type="pres">
      <dgm:prSet presAssocID="{6737EB42-E0DC-417F-B90B-690B0D9E953C}" presName="hierRoot2" presStyleCnt="0">
        <dgm:presLayoutVars>
          <dgm:hierBranch val="init"/>
        </dgm:presLayoutVars>
      </dgm:prSet>
      <dgm:spPr/>
    </dgm:pt>
    <dgm:pt modelId="{F9776E40-2147-402A-BA77-DCB63C35F8AA}" type="pres">
      <dgm:prSet presAssocID="{6737EB42-E0DC-417F-B90B-690B0D9E953C}" presName="rootComposite" presStyleCnt="0"/>
      <dgm:spPr/>
    </dgm:pt>
    <dgm:pt modelId="{94E9EE94-6705-47C9-85CC-C370D47F654E}" type="pres">
      <dgm:prSet presAssocID="{6737EB42-E0DC-417F-B90B-690B0D9E953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14E51-4A7C-4E3B-9329-21DCEABA5550}" type="pres">
      <dgm:prSet presAssocID="{6737EB42-E0DC-417F-B90B-690B0D9E953C}" presName="rootConnector" presStyleLbl="node2" presStyleIdx="2" presStyleCnt="4"/>
      <dgm:spPr/>
      <dgm:t>
        <a:bodyPr/>
        <a:lstStyle/>
        <a:p>
          <a:endParaRPr lang="ru-RU"/>
        </a:p>
      </dgm:t>
    </dgm:pt>
    <dgm:pt modelId="{4439B00E-F0C2-473E-A300-A00D78217E18}" type="pres">
      <dgm:prSet presAssocID="{6737EB42-E0DC-417F-B90B-690B0D9E953C}" presName="hierChild4" presStyleCnt="0"/>
      <dgm:spPr/>
    </dgm:pt>
    <dgm:pt modelId="{F47A51CC-FB16-4ACB-A2F4-4540B64B0BF2}" type="pres">
      <dgm:prSet presAssocID="{6737EB42-E0DC-417F-B90B-690B0D9E953C}" presName="hierChild5" presStyleCnt="0"/>
      <dgm:spPr/>
    </dgm:pt>
    <dgm:pt modelId="{A5A5410F-0F1C-44E9-9AEE-3F665779C167}" type="pres">
      <dgm:prSet presAssocID="{EFE2A74E-1B7D-4F95-A2EA-DA6B0FE4822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5080A265-7430-4AB3-ACE2-0AEB27BA6BD9}" type="pres">
      <dgm:prSet presAssocID="{1B7BFB82-B1D1-4932-BF81-FFB7C50140CD}" presName="hierRoot2" presStyleCnt="0">
        <dgm:presLayoutVars>
          <dgm:hierBranch val="init"/>
        </dgm:presLayoutVars>
      </dgm:prSet>
      <dgm:spPr/>
    </dgm:pt>
    <dgm:pt modelId="{E7AA185D-9712-4C1E-955A-48654D2279B7}" type="pres">
      <dgm:prSet presAssocID="{1B7BFB82-B1D1-4932-BF81-FFB7C50140CD}" presName="rootComposite" presStyleCnt="0"/>
      <dgm:spPr/>
    </dgm:pt>
    <dgm:pt modelId="{E8DA5D65-D2B5-45C9-8810-1C89A9A29BD4}" type="pres">
      <dgm:prSet presAssocID="{1B7BFB82-B1D1-4932-BF81-FFB7C50140C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ABF20-E078-4297-9EAF-05BBD744F08F}" type="pres">
      <dgm:prSet presAssocID="{1B7BFB82-B1D1-4932-BF81-FFB7C50140CD}" presName="rootConnector" presStyleLbl="node2" presStyleIdx="3" presStyleCnt="4"/>
      <dgm:spPr/>
      <dgm:t>
        <a:bodyPr/>
        <a:lstStyle/>
        <a:p>
          <a:endParaRPr lang="ru-RU"/>
        </a:p>
      </dgm:t>
    </dgm:pt>
    <dgm:pt modelId="{AD939A50-3DB5-4F45-8276-90CCCC9514D7}" type="pres">
      <dgm:prSet presAssocID="{1B7BFB82-B1D1-4932-BF81-FFB7C50140CD}" presName="hierChild4" presStyleCnt="0"/>
      <dgm:spPr/>
    </dgm:pt>
    <dgm:pt modelId="{95402C3A-7141-45A8-8461-95A83C967762}" type="pres">
      <dgm:prSet presAssocID="{1B7BFB82-B1D1-4932-BF81-FFB7C50140CD}" presName="hierChild5" presStyleCnt="0"/>
      <dgm:spPr/>
    </dgm:pt>
    <dgm:pt modelId="{478A7784-9483-4FB5-88A0-3E3BE9768E46}" type="pres">
      <dgm:prSet presAssocID="{A2E43244-2376-4DCC-B7B8-02631F0AD1F0}" presName="hierChild3" presStyleCnt="0"/>
      <dgm:spPr/>
    </dgm:pt>
  </dgm:ptLst>
  <dgm:cxnLst>
    <dgm:cxn modelId="{5CFE602A-4A0C-41B3-B66B-E93CEB2A41B9}" srcId="{A2E43244-2376-4DCC-B7B8-02631F0AD1F0}" destId="{244A77B1-C08D-410C-BF64-2F6BA4B421FC}" srcOrd="0" destOrd="0" parTransId="{7F7FEF20-9A23-4C02-A329-00E863C53521}" sibTransId="{A84026CB-4EE7-4804-BE22-424964A77CD3}"/>
    <dgm:cxn modelId="{5B221800-4E62-4EA2-A07A-7D2EF716582C}" srcId="{6947318E-5650-4841-A545-3670857759ED}" destId="{A2E43244-2376-4DCC-B7B8-02631F0AD1F0}" srcOrd="0" destOrd="0" parTransId="{D939A029-5A54-4480-9024-FB28BCF44B65}" sibTransId="{47228605-6B05-45BE-A46F-AC60AFF745A4}"/>
    <dgm:cxn modelId="{18615B0D-7871-4168-ADE1-A296D57E9747}" type="presOf" srcId="{7F7FEF20-9A23-4C02-A329-00E863C53521}" destId="{643CABCE-D754-4FE5-B3B8-C6325F17EAF6}" srcOrd="0" destOrd="0" presId="urn:microsoft.com/office/officeart/2005/8/layout/orgChart1"/>
    <dgm:cxn modelId="{75841895-CA1B-4CA7-B6D2-872A0973B5DF}" type="presOf" srcId="{1B7BFB82-B1D1-4932-BF81-FFB7C50140CD}" destId="{45BABF20-E078-4297-9EAF-05BBD744F08F}" srcOrd="1" destOrd="0" presId="urn:microsoft.com/office/officeart/2005/8/layout/orgChart1"/>
    <dgm:cxn modelId="{57BC7F97-E63C-4ABF-B575-B2288CEDD9B6}" type="presOf" srcId="{A2E43244-2376-4DCC-B7B8-02631F0AD1F0}" destId="{4017300A-EDC8-4D5C-A48C-D06AE00796A4}" srcOrd="1" destOrd="0" presId="urn:microsoft.com/office/officeart/2005/8/layout/orgChart1"/>
    <dgm:cxn modelId="{6F43A460-8E25-4D39-AFD0-ADC80C2D370C}" type="presOf" srcId="{244A77B1-C08D-410C-BF64-2F6BA4B421FC}" destId="{6DE107E6-B74C-4F29-AE12-783FF06C4E1D}" srcOrd="0" destOrd="0" presId="urn:microsoft.com/office/officeart/2005/8/layout/orgChart1"/>
    <dgm:cxn modelId="{D0E23843-BD60-42AB-B31D-188490293245}" type="presOf" srcId="{EF176FFE-BFD1-4A01-B37B-3CA02E2C2EAF}" destId="{B7FD494A-B472-4C2F-9CA4-8B0EF3261039}" srcOrd="0" destOrd="0" presId="urn:microsoft.com/office/officeart/2005/8/layout/orgChart1"/>
    <dgm:cxn modelId="{5BCBA501-CAE4-4A28-B148-83F1D3153757}" type="presOf" srcId="{EFE2A74E-1B7D-4F95-A2EA-DA6B0FE4822A}" destId="{A5A5410F-0F1C-44E9-9AEE-3F665779C167}" srcOrd="0" destOrd="0" presId="urn:microsoft.com/office/officeart/2005/8/layout/orgChart1"/>
    <dgm:cxn modelId="{48DFDBB4-ED2F-4CD2-B283-336AC13B4686}" type="presOf" srcId="{244A77B1-C08D-410C-BF64-2F6BA4B421FC}" destId="{4B3BEEAC-5B6F-4A1D-87C4-2E6F7613D305}" srcOrd="1" destOrd="0" presId="urn:microsoft.com/office/officeart/2005/8/layout/orgChart1"/>
    <dgm:cxn modelId="{6018D8D3-3BE0-4961-95AF-38EE15A58449}" type="presOf" srcId="{6737EB42-E0DC-417F-B90B-690B0D9E953C}" destId="{02014E51-4A7C-4E3B-9329-21DCEABA5550}" srcOrd="1" destOrd="0" presId="urn:microsoft.com/office/officeart/2005/8/layout/orgChart1"/>
    <dgm:cxn modelId="{AD05210E-F6E1-4FB9-89FA-B04A91C6745A}" type="presOf" srcId="{3B7FCBA6-1CA6-4D78-A3C0-327074C64E7D}" destId="{D53DA572-12F4-4D17-9829-C722B4B3D674}" srcOrd="0" destOrd="0" presId="urn:microsoft.com/office/officeart/2005/8/layout/orgChart1"/>
    <dgm:cxn modelId="{8D5018EF-B581-4574-9F49-AC06DB01FAAD}" type="presOf" srcId="{FCB1310A-1567-4846-9B74-D3334466EFED}" destId="{81BCD6E0-EB1D-43CC-BCDA-407B188244EB}" srcOrd="1" destOrd="0" presId="urn:microsoft.com/office/officeart/2005/8/layout/orgChart1"/>
    <dgm:cxn modelId="{8038DADC-6F9B-42BC-A979-99AF932193EF}" srcId="{A2E43244-2376-4DCC-B7B8-02631F0AD1F0}" destId="{1B7BFB82-B1D1-4932-BF81-FFB7C50140CD}" srcOrd="3" destOrd="0" parTransId="{EFE2A74E-1B7D-4F95-A2EA-DA6B0FE4822A}" sibTransId="{D5EF2EA3-210A-4BFF-8379-D9A8DFD1D0C8}"/>
    <dgm:cxn modelId="{48A172B5-238B-475E-B98A-49200229B2B5}" type="presOf" srcId="{FCB1310A-1567-4846-9B74-D3334466EFED}" destId="{7916E698-B20B-44D3-83C3-D81654D65C74}" srcOrd="0" destOrd="0" presId="urn:microsoft.com/office/officeart/2005/8/layout/orgChart1"/>
    <dgm:cxn modelId="{7574050B-85BE-4F8F-B493-690E2894E241}" type="presOf" srcId="{A2E43244-2376-4DCC-B7B8-02631F0AD1F0}" destId="{057B4C5C-178A-4B7F-9211-2D4BE973DDCD}" srcOrd="0" destOrd="0" presId="urn:microsoft.com/office/officeart/2005/8/layout/orgChart1"/>
    <dgm:cxn modelId="{3D9E06F1-6C07-48F5-84D1-417E16F3199E}" srcId="{A2E43244-2376-4DCC-B7B8-02631F0AD1F0}" destId="{FCB1310A-1567-4846-9B74-D3334466EFED}" srcOrd="1" destOrd="0" parTransId="{3B7FCBA6-1CA6-4D78-A3C0-327074C64E7D}" sibTransId="{5E0CD0AB-1490-4E8D-845F-612FDFEC4976}"/>
    <dgm:cxn modelId="{7684E7E7-D592-485D-B85F-793B7487A948}" srcId="{A2E43244-2376-4DCC-B7B8-02631F0AD1F0}" destId="{6737EB42-E0DC-417F-B90B-690B0D9E953C}" srcOrd="2" destOrd="0" parTransId="{EF176FFE-BFD1-4A01-B37B-3CA02E2C2EAF}" sibTransId="{1DC3C4AB-57BE-49E8-B7D4-D119EEE17BAB}"/>
    <dgm:cxn modelId="{EBC6A197-5D1A-46B1-8C78-958D40945522}" type="presOf" srcId="{1B7BFB82-B1D1-4932-BF81-FFB7C50140CD}" destId="{E8DA5D65-D2B5-45C9-8810-1C89A9A29BD4}" srcOrd="0" destOrd="0" presId="urn:microsoft.com/office/officeart/2005/8/layout/orgChart1"/>
    <dgm:cxn modelId="{76B528EF-FB51-442F-84B3-8A0119E0743F}" type="presOf" srcId="{6737EB42-E0DC-417F-B90B-690B0D9E953C}" destId="{94E9EE94-6705-47C9-85CC-C370D47F654E}" srcOrd="0" destOrd="0" presId="urn:microsoft.com/office/officeart/2005/8/layout/orgChart1"/>
    <dgm:cxn modelId="{40858662-4342-494D-9B3A-3170A977E923}" type="presOf" srcId="{6947318E-5650-4841-A545-3670857759ED}" destId="{E9A21463-DD3A-4DC4-9A77-5EF1E247B91D}" srcOrd="0" destOrd="0" presId="urn:microsoft.com/office/officeart/2005/8/layout/orgChart1"/>
    <dgm:cxn modelId="{FD909223-6A87-4984-82E8-6BBD7B1BDDE8}" type="presParOf" srcId="{E9A21463-DD3A-4DC4-9A77-5EF1E247B91D}" destId="{10DFAF37-E8B2-4FA2-9ED2-530F1E4AAA41}" srcOrd="0" destOrd="0" presId="urn:microsoft.com/office/officeart/2005/8/layout/orgChart1"/>
    <dgm:cxn modelId="{B5988AF4-FBCA-4E56-AD9F-E19E85481D97}" type="presParOf" srcId="{10DFAF37-E8B2-4FA2-9ED2-530F1E4AAA41}" destId="{1F94019A-F9A4-4210-89A1-846B780ED390}" srcOrd="0" destOrd="0" presId="urn:microsoft.com/office/officeart/2005/8/layout/orgChart1"/>
    <dgm:cxn modelId="{4E7F0377-C7A9-496C-A9C4-D53EBA470616}" type="presParOf" srcId="{1F94019A-F9A4-4210-89A1-846B780ED390}" destId="{057B4C5C-178A-4B7F-9211-2D4BE973DDCD}" srcOrd="0" destOrd="0" presId="urn:microsoft.com/office/officeart/2005/8/layout/orgChart1"/>
    <dgm:cxn modelId="{CFA9BB0D-4B49-46DB-BF87-1410B7FC90C9}" type="presParOf" srcId="{1F94019A-F9A4-4210-89A1-846B780ED390}" destId="{4017300A-EDC8-4D5C-A48C-D06AE00796A4}" srcOrd="1" destOrd="0" presId="urn:microsoft.com/office/officeart/2005/8/layout/orgChart1"/>
    <dgm:cxn modelId="{BE9CFE6D-8F2A-472F-B666-CB2A33081FF5}" type="presParOf" srcId="{10DFAF37-E8B2-4FA2-9ED2-530F1E4AAA41}" destId="{172D23AC-8EC1-422B-8934-ABF10A80EA49}" srcOrd="1" destOrd="0" presId="urn:microsoft.com/office/officeart/2005/8/layout/orgChart1"/>
    <dgm:cxn modelId="{CC32F4AA-7507-4FB8-AD19-55BD326AD982}" type="presParOf" srcId="{172D23AC-8EC1-422B-8934-ABF10A80EA49}" destId="{643CABCE-D754-4FE5-B3B8-C6325F17EAF6}" srcOrd="0" destOrd="0" presId="urn:microsoft.com/office/officeart/2005/8/layout/orgChart1"/>
    <dgm:cxn modelId="{2217CBDD-589A-4202-900D-3A4E04ED6719}" type="presParOf" srcId="{172D23AC-8EC1-422B-8934-ABF10A80EA49}" destId="{F042D43B-FFDE-4E77-BCDA-C1CD4E4AE8EC}" srcOrd="1" destOrd="0" presId="urn:microsoft.com/office/officeart/2005/8/layout/orgChart1"/>
    <dgm:cxn modelId="{6D4E6DB1-0EBC-4140-9E1D-21F7CA31BEE9}" type="presParOf" srcId="{F042D43B-FFDE-4E77-BCDA-C1CD4E4AE8EC}" destId="{93CF9EFE-63C0-44CB-9F8D-AEA78A922826}" srcOrd="0" destOrd="0" presId="urn:microsoft.com/office/officeart/2005/8/layout/orgChart1"/>
    <dgm:cxn modelId="{B868E1D9-80F6-45FB-A2C1-08272F9C2DD5}" type="presParOf" srcId="{93CF9EFE-63C0-44CB-9F8D-AEA78A922826}" destId="{6DE107E6-B74C-4F29-AE12-783FF06C4E1D}" srcOrd="0" destOrd="0" presId="urn:microsoft.com/office/officeart/2005/8/layout/orgChart1"/>
    <dgm:cxn modelId="{702EFC34-521E-491F-8DCF-07834FDDAA06}" type="presParOf" srcId="{93CF9EFE-63C0-44CB-9F8D-AEA78A922826}" destId="{4B3BEEAC-5B6F-4A1D-87C4-2E6F7613D305}" srcOrd="1" destOrd="0" presId="urn:microsoft.com/office/officeart/2005/8/layout/orgChart1"/>
    <dgm:cxn modelId="{776ECEF4-AE0F-4763-8374-D3E42801B7B4}" type="presParOf" srcId="{F042D43B-FFDE-4E77-BCDA-C1CD4E4AE8EC}" destId="{4869A668-2953-4F0B-B0F1-40E4A9F42481}" srcOrd="1" destOrd="0" presId="urn:microsoft.com/office/officeart/2005/8/layout/orgChart1"/>
    <dgm:cxn modelId="{53AE4848-B127-48A0-8AAC-C35791CA2EF7}" type="presParOf" srcId="{F042D43B-FFDE-4E77-BCDA-C1CD4E4AE8EC}" destId="{3D10366D-A5FB-4851-A17F-BA5BCDC2DF63}" srcOrd="2" destOrd="0" presId="urn:microsoft.com/office/officeart/2005/8/layout/orgChart1"/>
    <dgm:cxn modelId="{2AD564E3-4146-44B8-B5A3-0487EB804EE3}" type="presParOf" srcId="{172D23AC-8EC1-422B-8934-ABF10A80EA49}" destId="{D53DA572-12F4-4D17-9829-C722B4B3D674}" srcOrd="2" destOrd="0" presId="urn:microsoft.com/office/officeart/2005/8/layout/orgChart1"/>
    <dgm:cxn modelId="{B439C3D5-A14B-4266-9A29-C1824D98D90A}" type="presParOf" srcId="{172D23AC-8EC1-422B-8934-ABF10A80EA49}" destId="{076FA388-3282-432C-8EE6-51A90DD511C5}" srcOrd="3" destOrd="0" presId="urn:microsoft.com/office/officeart/2005/8/layout/orgChart1"/>
    <dgm:cxn modelId="{085E8C44-EECD-4761-95FA-2F92F2C47E24}" type="presParOf" srcId="{076FA388-3282-432C-8EE6-51A90DD511C5}" destId="{61EB8DE1-F71E-42AB-B4F7-7EAF0A7A9E48}" srcOrd="0" destOrd="0" presId="urn:microsoft.com/office/officeart/2005/8/layout/orgChart1"/>
    <dgm:cxn modelId="{68D813B9-9D49-48D4-A49F-B6B434310CAB}" type="presParOf" srcId="{61EB8DE1-F71E-42AB-B4F7-7EAF0A7A9E48}" destId="{7916E698-B20B-44D3-83C3-D81654D65C74}" srcOrd="0" destOrd="0" presId="urn:microsoft.com/office/officeart/2005/8/layout/orgChart1"/>
    <dgm:cxn modelId="{42512B9D-3E65-4659-9146-1E6457C7D14E}" type="presParOf" srcId="{61EB8DE1-F71E-42AB-B4F7-7EAF0A7A9E48}" destId="{81BCD6E0-EB1D-43CC-BCDA-407B188244EB}" srcOrd="1" destOrd="0" presId="urn:microsoft.com/office/officeart/2005/8/layout/orgChart1"/>
    <dgm:cxn modelId="{50A5A6EF-7C4D-43C2-9650-99F440978589}" type="presParOf" srcId="{076FA388-3282-432C-8EE6-51A90DD511C5}" destId="{5D6AC413-7CF8-4E98-80D4-29AB5DC16AB6}" srcOrd="1" destOrd="0" presId="urn:microsoft.com/office/officeart/2005/8/layout/orgChart1"/>
    <dgm:cxn modelId="{13370429-8702-4A13-AEE4-1403EC0E68D9}" type="presParOf" srcId="{076FA388-3282-432C-8EE6-51A90DD511C5}" destId="{89070136-B42E-49A8-BC7C-69299911AFEB}" srcOrd="2" destOrd="0" presId="urn:microsoft.com/office/officeart/2005/8/layout/orgChart1"/>
    <dgm:cxn modelId="{132A58AE-1218-43D9-AEAB-5D8DA415D159}" type="presParOf" srcId="{172D23AC-8EC1-422B-8934-ABF10A80EA49}" destId="{B7FD494A-B472-4C2F-9CA4-8B0EF3261039}" srcOrd="4" destOrd="0" presId="urn:microsoft.com/office/officeart/2005/8/layout/orgChart1"/>
    <dgm:cxn modelId="{325A60A5-8F69-480D-9959-D4CEE35096E1}" type="presParOf" srcId="{172D23AC-8EC1-422B-8934-ABF10A80EA49}" destId="{744A2AA8-0B03-4896-9702-0F4AB3A7E1A6}" srcOrd="5" destOrd="0" presId="urn:microsoft.com/office/officeart/2005/8/layout/orgChart1"/>
    <dgm:cxn modelId="{2190366D-89B3-425B-AFFB-59BF506963DF}" type="presParOf" srcId="{744A2AA8-0B03-4896-9702-0F4AB3A7E1A6}" destId="{F9776E40-2147-402A-BA77-DCB63C35F8AA}" srcOrd="0" destOrd="0" presId="urn:microsoft.com/office/officeart/2005/8/layout/orgChart1"/>
    <dgm:cxn modelId="{4BAB9246-89FD-4816-86C3-36E2B317DAE7}" type="presParOf" srcId="{F9776E40-2147-402A-BA77-DCB63C35F8AA}" destId="{94E9EE94-6705-47C9-85CC-C370D47F654E}" srcOrd="0" destOrd="0" presId="urn:microsoft.com/office/officeart/2005/8/layout/orgChart1"/>
    <dgm:cxn modelId="{1E573408-FB2D-4732-B38E-5B41B1265858}" type="presParOf" srcId="{F9776E40-2147-402A-BA77-DCB63C35F8AA}" destId="{02014E51-4A7C-4E3B-9329-21DCEABA5550}" srcOrd="1" destOrd="0" presId="urn:microsoft.com/office/officeart/2005/8/layout/orgChart1"/>
    <dgm:cxn modelId="{73524248-6D7C-41B9-9F55-B867DA5AB950}" type="presParOf" srcId="{744A2AA8-0B03-4896-9702-0F4AB3A7E1A6}" destId="{4439B00E-F0C2-473E-A300-A00D78217E18}" srcOrd="1" destOrd="0" presId="urn:microsoft.com/office/officeart/2005/8/layout/orgChart1"/>
    <dgm:cxn modelId="{2D58780C-B4DE-4367-88A3-383C41E91282}" type="presParOf" srcId="{744A2AA8-0B03-4896-9702-0F4AB3A7E1A6}" destId="{F47A51CC-FB16-4ACB-A2F4-4540B64B0BF2}" srcOrd="2" destOrd="0" presId="urn:microsoft.com/office/officeart/2005/8/layout/orgChart1"/>
    <dgm:cxn modelId="{9A315E01-DB67-4DE3-94E2-BF208C406973}" type="presParOf" srcId="{172D23AC-8EC1-422B-8934-ABF10A80EA49}" destId="{A5A5410F-0F1C-44E9-9AEE-3F665779C167}" srcOrd="6" destOrd="0" presId="urn:microsoft.com/office/officeart/2005/8/layout/orgChart1"/>
    <dgm:cxn modelId="{5C5FDDA9-F33D-4E7F-B703-AC8131B05B42}" type="presParOf" srcId="{172D23AC-8EC1-422B-8934-ABF10A80EA49}" destId="{5080A265-7430-4AB3-ACE2-0AEB27BA6BD9}" srcOrd="7" destOrd="0" presId="urn:microsoft.com/office/officeart/2005/8/layout/orgChart1"/>
    <dgm:cxn modelId="{86D0E754-A221-43F4-95A9-1AFD486EA36D}" type="presParOf" srcId="{5080A265-7430-4AB3-ACE2-0AEB27BA6BD9}" destId="{E7AA185D-9712-4C1E-955A-48654D2279B7}" srcOrd="0" destOrd="0" presId="urn:microsoft.com/office/officeart/2005/8/layout/orgChart1"/>
    <dgm:cxn modelId="{92D35524-4D24-486B-B25E-4B59FF05A8EC}" type="presParOf" srcId="{E7AA185D-9712-4C1E-955A-48654D2279B7}" destId="{E8DA5D65-D2B5-45C9-8810-1C89A9A29BD4}" srcOrd="0" destOrd="0" presId="urn:microsoft.com/office/officeart/2005/8/layout/orgChart1"/>
    <dgm:cxn modelId="{8E8E8736-A120-4862-A28F-B85D415D1C65}" type="presParOf" srcId="{E7AA185D-9712-4C1E-955A-48654D2279B7}" destId="{45BABF20-E078-4297-9EAF-05BBD744F08F}" srcOrd="1" destOrd="0" presId="urn:microsoft.com/office/officeart/2005/8/layout/orgChart1"/>
    <dgm:cxn modelId="{14562F54-DA3A-40A0-8526-C270C659FF49}" type="presParOf" srcId="{5080A265-7430-4AB3-ACE2-0AEB27BA6BD9}" destId="{AD939A50-3DB5-4F45-8276-90CCCC9514D7}" srcOrd="1" destOrd="0" presId="urn:microsoft.com/office/officeart/2005/8/layout/orgChart1"/>
    <dgm:cxn modelId="{C4B59117-485A-48EE-A0AB-8EC914964949}" type="presParOf" srcId="{5080A265-7430-4AB3-ACE2-0AEB27BA6BD9}" destId="{95402C3A-7141-45A8-8461-95A83C967762}" srcOrd="2" destOrd="0" presId="urn:microsoft.com/office/officeart/2005/8/layout/orgChart1"/>
    <dgm:cxn modelId="{904BDE52-887E-4E4E-88A8-8EAE299F5559}" type="presParOf" srcId="{10DFAF37-E8B2-4FA2-9ED2-530F1E4AAA41}" destId="{478A7784-9483-4FB5-88A0-3E3BE9768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D3C7B-5B4D-4D1B-8F0F-648D3BEFF077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F2DB7177-CB50-4B69-85AD-522D20F90944}">
      <dgm:prSet phldrT="[Текст]"/>
      <dgm:spPr/>
      <dgm:t>
        <a:bodyPr/>
        <a:lstStyle/>
        <a:p>
          <a:r>
            <a:rPr lang="ru-RU" dirty="0" smtClean="0"/>
            <a:t>Модель базового прогноза</a:t>
          </a:r>
          <a:endParaRPr lang="ru-RU" dirty="0"/>
        </a:p>
      </dgm:t>
    </dgm:pt>
    <dgm:pt modelId="{474E6FB4-C34D-41E1-A063-1643E02B51A4}" type="parTrans" cxnId="{7F31DCDA-B18E-47D1-B558-FB5059141BA3}">
      <dgm:prSet/>
      <dgm:spPr/>
      <dgm:t>
        <a:bodyPr/>
        <a:lstStyle/>
        <a:p>
          <a:endParaRPr lang="ru-RU"/>
        </a:p>
      </dgm:t>
    </dgm:pt>
    <dgm:pt modelId="{7E3BA91D-70E2-40C4-9FCA-0B1874382E28}" type="sibTrans" cxnId="{7F31DCDA-B18E-47D1-B558-FB5059141BA3}">
      <dgm:prSet/>
      <dgm:spPr/>
      <dgm:t>
        <a:bodyPr/>
        <a:lstStyle/>
        <a:p>
          <a:endParaRPr lang="ru-RU"/>
        </a:p>
      </dgm:t>
    </dgm:pt>
    <dgm:pt modelId="{AFAAA927-97AD-4E2E-A041-B708F413A3DB}">
      <dgm:prSet phldrT="[Текст]"/>
      <dgm:spPr/>
      <dgm:t>
        <a:bodyPr/>
        <a:lstStyle/>
        <a:p>
          <a:r>
            <a:rPr lang="ru-RU" dirty="0" smtClean="0"/>
            <a:t>Модель учета внешних факторов</a:t>
          </a:r>
          <a:endParaRPr lang="ru-RU" dirty="0"/>
        </a:p>
      </dgm:t>
    </dgm:pt>
    <dgm:pt modelId="{CDA9B4A2-0CE0-49B4-BA66-DB566D083629}" type="parTrans" cxnId="{9BD58DDF-CD37-430D-B107-F45593F73D47}">
      <dgm:prSet/>
      <dgm:spPr/>
      <dgm:t>
        <a:bodyPr/>
        <a:lstStyle/>
        <a:p>
          <a:endParaRPr lang="ru-RU"/>
        </a:p>
      </dgm:t>
    </dgm:pt>
    <dgm:pt modelId="{A6EEC8F4-E98E-4C55-B65D-381641948869}" type="sibTrans" cxnId="{9BD58DDF-CD37-430D-B107-F45593F73D47}">
      <dgm:prSet/>
      <dgm:spPr/>
      <dgm:t>
        <a:bodyPr/>
        <a:lstStyle/>
        <a:p>
          <a:endParaRPr lang="ru-RU"/>
        </a:p>
      </dgm:t>
    </dgm:pt>
    <dgm:pt modelId="{3915243A-D901-49EB-8EFB-04B33C508B9F}">
      <dgm:prSet phldrT="[Текст]"/>
      <dgm:spPr/>
      <dgm:t>
        <a:bodyPr/>
        <a:lstStyle/>
        <a:p>
          <a:r>
            <a:rPr lang="ru-RU" dirty="0" smtClean="0"/>
            <a:t>Итоговый прогноз</a:t>
          </a:r>
          <a:endParaRPr lang="ru-RU" dirty="0"/>
        </a:p>
      </dgm:t>
    </dgm:pt>
    <dgm:pt modelId="{079208F2-6F5E-48F1-8E00-26726E6E1E8A}" type="parTrans" cxnId="{21D39859-6F1F-429E-8B0E-1ACB3F9BAD68}">
      <dgm:prSet/>
      <dgm:spPr/>
      <dgm:t>
        <a:bodyPr/>
        <a:lstStyle/>
        <a:p>
          <a:endParaRPr lang="ru-RU"/>
        </a:p>
      </dgm:t>
    </dgm:pt>
    <dgm:pt modelId="{D38378A7-9566-4B4A-BF64-6D881A6624A8}" type="sibTrans" cxnId="{21D39859-6F1F-429E-8B0E-1ACB3F9BAD68}">
      <dgm:prSet/>
      <dgm:spPr/>
      <dgm:t>
        <a:bodyPr/>
        <a:lstStyle/>
        <a:p>
          <a:endParaRPr lang="ru-RU"/>
        </a:p>
      </dgm:t>
    </dgm:pt>
    <dgm:pt modelId="{C0D7FD02-8254-4F96-B683-6A83D1BB3FD1}" type="pres">
      <dgm:prSet presAssocID="{4AAD3C7B-5B4D-4D1B-8F0F-648D3BEFF077}" presName="linearFlow" presStyleCnt="0">
        <dgm:presLayoutVars>
          <dgm:dir/>
          <dgm:resizeHandles val="exact"/>
        </dgm:presLayoutVars>
      </dgm:prSet>
      <dgm:spPr/>
    </dgm:pt>
    <dgm:pt modelId="{B2D08A9F-C649-47F0-9364-C94D1D3FAC69}" type="pres">
      <dgm:prSet presAssocID="{F2DB7177-CB50-4B69-85AD-522D20F90944}" presName="node" presStyleLbl="node1" presStyleIdx="0" presStyleCnt="3" custScaleX="1830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AC6A8F8-0B4D-4651-8CF9-ED71943B3D4A}" type="pres">
      <dgm:prSet presAssocID="{7E3BA91D-70E2-40C4-9FCA-0B1874382E28}" presName="spacerL" presStyleCnt="0"/>
      <dgm:spPr/>
    </dgm:pt>
    <dgm:pt modelId="{E356D7B9-5CBF-4412-8498-052231D98EF6}" type="pres">
      <dgm:prSet presAssocID="{7E3BA91D-70E2-40C4-9FCA-0B1874382E2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F62BE04-FBC5-4255-897E-814A389A4746}" type="pres">
      <dgm:prSet presAssocID="{7E3BA91D-70E2-40C4-9FCA-0B1874382E28}" presName="spacerR" presStyleCnt="0"/>
      <dgm:spPr/>
    </dgm:pt>
    <dgm:pt modelId="{E5415CAD-EF91-408C-A2A6-7844DAFF2742}" type="pres">
      <dgm:prSet presAssocID="{AFAAA927-97AD-4E2E-A041-B708F413A3DB}" presName="node" presStyleLbl="node1" presStyleIdx="1" presStyleCnt="3" custScaleX="1830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78FFA6F-FE6E-4B70-8CFA-CE16CD65FDAA}" type="pres">
      <dgm:prSet presAssocID="{A6EEC8F4-E98E-4C55-B65D-381641948869}" presName="spacerL" presStyleCnt="0"/>
      <dgm:spPr/>
    </dgm:pt>
    <dgm:pt modelId="{B7535C5A-0D40-48AA-B336-13475199662A}" type="pres">
      <dgm:prSet presAssocID="{A6EEC8F4-E98E-4C55-B65D-38164194886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B8CF892-98B8-408E-BBBC-1CEEB61FE5F2}" type="pres">
      <dgm:prSet presAssocID="{A6EEC8F4-E98E-4C55-B65D-381641948869}" presName="spacerR" presStyleCnt="0"/>
      <dgm:spPr/>
    </dgm:pt>
    <dgm:pt modelId="{13C0F190-3CCB-43E0-B54B-7FB1511EF910}" type="pres">
      <dgm:prSet presAssocID="{3915243A-D901-49EB-8EFB-04B33C508B9F}" presName="node" presStyleLbl="node1" presStyleIdx="2" presStyleCnt="3" custScaleX="1830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E2F34D2-E6B4-40D8-B345-48DFA20E85AC}" type="presOf" srcId="{AFAAA927-97AD-4E2E-A041-B708F413A3DB}" destId="{E5415CAD-EF91-408C-A2A6-7844DAFF2742}" srcOrd="0" destOrd="0" presId="urn:microsoft.com/office/officeart/2005/8/layout/equation1"/>
    <dgm:cxn modelId="{21D39859-6F1F-429E-8B0E-1ACB3F9BAD68}" srcId="{4AAD3C7B-5B4D-4D1B-8F0F-648D3BEFF077}" destId="{3915243A-D901-49EB-8EFB-04B33C508B9F}" srcOrd="2" destOrd="0" parTransId="{079208F2-6F5E-48F1-8E00-26726E6E1E8A}" sibTransId="{D38378A7-9566-4B4A-BF64-6D881A6624A8}"/>
    <dgm:cxn modelId="{59E99437-16B5-490B-8D8E-057A3115C5C1}" type="presOf" srcId="{4AAD3C7B-5B4D-4D1B-8F0F-648D3BEFF077}" destId="{C0D7FD02-8254-4F96-B683-6A83D1BB3FD1}" srcOrd="0" destOrd="0" presId="urn:microsoft.com/office/officeart/2005/8/layout/equation1"/>
    <dgm:cxn modelId="{51657069-3015-4A48-9C60-024E93E9428B}" type="presOf" srcId="{A6EEC8F4-E98E-4C55-B65D-381641948869}" destId="{B7535C5A-0D40-48AA-B336-13475199662A}" srcOrd="0" destOrd="0" presId="urn:microsoft.com/office/officeart/2005/8/layout/equation1"/>
    <dgm:cxn modelId="{9BD58DDF-CD37-430D-B107-F45593F73D47}" srcId="{4AAD3C7B-5B4D-4D1B-8F0F-648D3BEFF077}" destId="{AFAAA927-97AD-4E2E-A041-B708F413A3DB}" srcOrd="1" destOrd="0" parTransId="{CDA9B4A2-0CE0-49B4-BA66-DB566D083629}" sibTransId="{A6EEC8F4-E98E-4C55-B65D-381641948869}"/>
    <dgm:cxn modelId="{AC37E25B-400F-4826-91ED-05361DC889EA}" type="presOf" srcId="{3915243A-D901-49EB-8EFB-04B33C508B9F}" destId="{13C0F190-3CCB-43E0-B54B-7FB1511EF910}" srcOrd="0" destOrd="0" presId="urn:microsoft.com/office/officeart/2005/8/layout/equation1"/>
    <dgm:cxn modelId="{108059FF-F8E4-4DA0-BB8B-870FE4FD48E4}" type="presOf" srcId="{7E3BA91D-70E2-40C4-9FCA-0B1874382E28}" destId="{E356D7B9-5CBF-4412-8498-052231D98EF6}" srcOrd="0" destOrd="0" presId="urn:microsoft.com/office/officeart/2005/8/layout/equation1"/>
    <dgm:cxn modelId="{925ED356-A6F2-45A2-9CE7-C3589322E620}" type="presOf" srcId="{F2DB7177-CB50-4B69-85AD-522D20F90944}" destId="{B2D08A9F-C649-47F0-9364-C94D1D3FAC69}" srcOrd="0" destOrd="0" presId="urn:microsoft.com/office/officeart/2005/8/layout/equation1"/>
    <dgm:cxn modelId="{7F31DCDA-B18E-47D1-B558-FB5059141BA3}" srcId="{4AAD3C7B-5B4D-4D1B-8F0F-648D3BEFF077}" destId="{F2DB7177-CB50-4B69-85AD-522D20F90944}" srcOrd="0" destOrd="0" parTransId="{474E6FB4-C34D-41E1-A063-1643E02B51A4}" sibTransId="{7E3BA91D-70E2-40C4-9FCA-0B1874382E28}"/>
    <dgm:cxn modelId="{225B8EF1-4E1B-4FB5-AB85-EB86C41F294F}" type="presParOf" srcId="{C0D7FD02-8254-4F96-B683-6A83D1BB3FD1}" destId="{B2D08A9F-C649-47F0-9364-C94D1D3FAC69}" srcOrd="0" destOrd="0" presId="urn:microsoft.com/office/officeart/2005/8/layout/equation1"/>
    <dgm:cxn modelId="{933803DB-B1C5-49C3-8DC3-8D0676EF2E60}" type="presParOf" srcId="{C0D7FD02-8254-4F96-B683-6A83D1BB3FD1}" destId="{CAC6A8F8-0B4D-4651-8CF9-ED71943B3D4A}" srcOrd="1" destOrd="0" presId="urn:microsoft.com/office/officeart/2005/8/layout/equation1"/>
    <dgm:cxn modelId="{A1418904-945D-4EE1-B2F9-F7EF9BF59587}" type="presParOf" srcId="{C0D7FD02-8254-4F96-B683-6A83D1BB3FD1}" destId="{E356D7B9-5CBF-4412-8498-052231D98EF6}" srcOrd="2" destOrd="0" presId="urn:microsoft.com/office/officeart/2005/8/layout/equation1"/>
    <dgm:cxn modelId="{67E77E06-953C-491E-9962-2D867F5BCBDC}" type="presParOf" srcId="{C0D7FD02-8254-4F96-B683-6A83D1BB3FD1}" destId="{4F62BE04-FBC5-4255-897E-814A389A4746}" srcOrd="3" destOrd="0" presId="urn:microsoft.com/office/officeart/2005/8/layout/equation1"/>
    <dgm:cxn modelId="{982A8A47-39EA-487A-A701-D75774F27D94}" type="presParOf" srcId="{C0D7FD02-8254-4F96-B683-6A83D1BB3FD1}" destId="{E5415CAD-EF91-408C-A2A6-7844DAFF2742}" srcOrd="4" destOrd="0" presId="urn:microsoft.com/office/officeart/2005/8/layout/equation1"/>
    <dgm:cxn modelId="{2C102B6B-E6C8-4E77-93FC-5DC46CF75CB1}" type="presParOf" srcId="{C0D7FD02-8254-4F96-B683-6A83D1BB3FD1}" destId="{678FFA6F-FE6E-4B70-8CFA-CE16CD65FDAA}" srcOrd="5" destOrd="0" presId="urn:microsoft.com/office/officeart/2005/8/layout/equation1"/>
    <dgm:cxn modelId="{0250A785-00E6-4F12-ADA8-787079B7CB32}" type="presParOf" srcId="{C0D7FD02-8254-4F96-B683-6A83D1BB3FD1}" destId="{B7535C5A-0D40-48AA-B336-13475199662A}" srcOrd="6" destOrd="0" presId="urn:microsoft.com/office/officeart/2005/8/layout/equation1"/>
    <dgm:cxn modelId="{12087136-3B22-4BA6-AD7C-95A773ADD006}" type="presParOf" srcId="{C0D7FD02-8254-4F96-B683-6A83D1BB3FD1}" destId="{AB8CF892-98B8-408E-BBBC-1CEEB61FE5F2}" srcOrd="7" destOrd="0" presId="urn:microsoft.com/office/officeart/2005/8/layout/equation1"/>
    <dgm:cxn modelId="{4584CE56-9B2B-4D45-B29D-34E9CFC5DF37}" type="presParOf" srcId="{C0D7FD02-8254-4F96-B683-6A83D1BB3FD1}" destId="{13C0F190-3CCB-43E0-B54B-7FB1511EF91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12521-BD3F-40A4-AEFA-D56801A329E3}">
      <dsp:nvSpPr>
        <dsp:cNvPr id="0" name=""/>
        <dsp:cNvSpPr/>
      </dsp:nvSpPr>
      <dsp:spPr>
        <a:xfrm>
          <a:off x="793762" y="799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Загрузка в хранилище данных</a:t>
          </a:r>
          <a:endParaRPr lang="ru-RU" sz="1000" kern="1200" dirty="0"/>
        </a:p>
      </dsp:txBody>
      <dsp:txXfrm>
        <a:off x="817604" y="24641"/>
        <a:ext cx="1309013" cy="766334"/>
      </dsp:txXfrm>
    </dsp:sp>
    <dsp:sp modelId="{2A810D0F-95D5-4CF7-9D55-991CAD7346CB}">
      <dsp:nvSpPr>
        <dsp:cNvPr id="0" name=""/>
        <dsp:cNvSpPr/>
      </dsp:nvSpPr>
      <dsp:spPr>
        <a:xfrm>
          <a:off x="2269849" y="239578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269849" y="306870"/>
        <a:ext cx="201333" cy="201876"/>
      </dsp:txXfrm>
    </dsp:sp>
    <dsp:sp modelId="{8D1E8853-F546-449B-87F8-A718C96EA54C}">
      <dsp:nvSpPr>
        <dsp:cNvPr id="0" name=""/>
        <dsp:cNvSpPr/>
      </dsp:nvSpPr>
      <dsp:spPr>
        <a:xfrm>
          <a:off x="2693138" y="799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ассортимента</a:t>
          </a:r>
          <a:endParaRPr lang="ru-RU" sz="1000" kern="1200" dirty="0"/>
        </a:p>
      </dsp:txBody>
      <dsp:txXfrm>
        <a:off x="2716980" y="24641"/>
        <a:ext cx="1309013" cy="766334"/>
      </dsp:txXfrm>
    </dsp:sp>
    <dsp:sp modelId="{E36F9280-A153-45A7-ADAB-06AAD0CE8563}">
      <dsp:nvSpPr>
        <dsp:cNvPr id="0" name=""/>
        <dsp:cNvSpPr/>
      </dsp:nvSpPr>
      <dsp:spPr>
        <a:xfrm>
          <a:off x="4169224" y="239578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169224" y="306870"/>
        <a:ext cx="201333" cy="201876"/>
      </dsp:txXfrm>
    </dsp:sp>
    <dsp:sp modelId="{2CDF2548-7B8B-44C3-AE22-FAEDB9917E1E}">
      <dsp:nvSpPr>
        <dsp:cNvPr id="0" name=""/>
        <dsp:cNvSpPr/>
      </dsp:nvSpPr>
      <dsp:spPr>
        <a:xfrm>
          <a:off x="4592514" y="799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Восстановление спроса</a:t>
          </a:r>
          <a:endParaRPr lang="ru-RU" sz="1000" kern="1200" dirty="0"/>
        </a:p>
      </dsp:txBody>
      <dsp:txXfrm>
        <a:off x="4616356" y="24641"/>
        <a:ext cx="1309013" cy="766334"/>
      </dsp:txXfrm>
    </dsp:sp>
    <dsp:sp modelId="{EDC81FEB-7282-4635-AB6E-FAA7145C71C7}">
      <dsp:nvSpPr>
        <dsp:cNvPr id="0" name=""/>
        <dsp:cNvSpPr/>
      </dsp:nvSpPr>
      <dsp:spPr>
        <a:xfrm>
          <a:off x="6068600" y="239578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6068600" y="306870"/>
        <a:ext cx="201333" cy="201876"/>
      </dsp:txXfrm>
    </dsp:sp>
    <dsp:sp modelId="{D8EB9551-DCE8-4F00-A55C-78522637E0A3}">
      <dsp:nvSpPr>
        <dsp:cNvPr id="0" name=""/>
        <dsp:cNvSpPr/>
      </dsp:nvSpPr>
      <dsp:spPr>
        <a:xfrm>
          <a:off x="6491890" y="799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Корректировка аномального спроса</a:t>
          </a:r>
          <a:endParaRPr lang="ru-RU" sz="1000" kern="1200" dirty="0"/>
        </a:p>
      </dsp:txBody>
      <dsp:txXfrm>
        <a:off x="6515732" y="24641"/>
        <a:ext cx="1309013" cy="766334"/>
      </dsp:txXfrm>
    </dsp:sp>
    <dsp:sp modelId="{C3BDE9FF-7ABC-4698-B603-367FF74440A9}">
      <dsp:nvSpPr>
        <dsp:cNvPr id="0" name=""/>
        <dsp:cNvSpPr/>
      </dsp:nvSpPr>
      <dsp:spPr>
        <a:xfrm rot="5400000">
          <a:off x="7026428" y="909786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7069300" y="934206"/>
        <a:ext cx="201876" cy="201333"/>
      </dsp:txXfrm>
    </dsp:sp>
    <dsp:sp modelId="{58D01140-F08E-45CF-84FC-9E819BFAAFB1}">
      <dsp:nvSpPr>
        <dsp:cNvPr id="0" name=""/>
        <dsp:cNvSpPr/>
      </dsp:nvSpPr>
      <dsp:spPr>
        <a:xfrm>
          <a:off x="6491890" y="1357496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 объектов прогнозирования</a:t>
          </a:r>
          <a:endParaRPr lang="ru-RU" sz="1000" kern="1200" dirty="0"/>
        </a:p>
      </dsp:txBody>
      <dsp:txXfrm>
        <a:off x="6515732" y="1381338"/>
        <a:ext cx="1309013" cy="766334"/>
      </dsp:txXfrm>
    </dsp:sp>
    <dsp:sp modelId="{33FECA5A-058B-4F52-8F42-172E6D02ACB3}">
      <dsp:nvSpPr>
        <dsp:cNvPr id="0" name=""/>
        <dsp:cNvSpPr/>
      </dsp:nvSpPr>
      <dsp:spPr>
        <a:xfrm rot="10800000">
          <a:off x="6084881" y="1596275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0800000">
        <a:off x="6171167" y="1663567"/>
        <a:ext cx="201333" cy="201876"/>
      </dsp:txXfrm>
    </dsp:sp>
    <dsp:sp modelId="{DB87529C-B9E4-4395-A0E2-54F482B05343}">
      <dsp:nvSpPr>
        <dsp:cNvPr id="0" name=""/>
        <dsp:cNvSpPr/>
      </dsp:nvSpPr>
      <dsp:spPr>
        <a:xfrm>
          <a:off x="4592514" y="1357496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Прогнозирование</a:t>
          </a:r>
          <a:endParaRPr lang="ru-RU" sz="1000" kern="1200" dirty="0"/>
        </a:p>
      </dsp:txBody>
      <dsp:txXfrm>
        <a:off x="4616356" y="1381338"/>
        <a:ext cx="1309013" cy="766334"/>
      </dsp:txXfrm>
    </dsp:sp>
    <dsp:sp modelId="{D3AA3ED3-888F-4C87-921A-F6793846698F}">
      <dsp:nvSpPr>
        <dsp:cNvPr id="0" name=""/>
        <dsp:cNvSpPr/>
      </dsp:nvSpPr>
      <dsp:spPr>
        <a:xfrm rot="10800000">
          <a:off x="4185505" y="1596275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4271791" y="1663567"/>
        <a:ext cx="201333" cy="201876"/>
      </dsp:txXfrm>
    </dsp:sp>
    <dsp:sp modelId="{4892D06E-5635-4918-86DB-262B6F37D872}">
      <dsp:nvSpPr>
        <dsp:cNvPr id="0" name=""/>
        <dsp:cNvSpPr/>
      </dsp:nvSpPr>
      <dsp:spPr>
        <a:xfrm>
          <a:off x="2693138" y="1357496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Выбор лучшей модели прогнозирования</a:t>
          </a:r>
          <a:endParaRPr lang="ru-RU" sz="1000" kern="1200" dirty="0"/>
        </a:p>
      </dsp:txBody>
      <dsp:txXfrm>
        <a:off x="2716980" y="1381338"/>
        <a:ext cx="1309013" cy="766334"/>
      </dsp:txXfrm>
    </dsp:sp>
    <dsp:sp modelId="{68C48367-2AC8-4DAA-8640-B3EA62268810}">
      <dsp:nvSpPr>
        <dsp:cNvPr id="0" name=""/>
        <dsp:cNvSpPr/>
      </dsp:nvSpPr>
      <dsp:spPr>
        <a:xfrm rot="10800000">
          <a:off x="2286129" y="1596275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372415" y="1663567"/>
        <a:ext cx="201333" cy="201876"/>
      </dsp:txXfrm>
    </dsp:sp>
    <dsp:sp modelId="{43F2EEB8-1D63-4F41-A328-376747E608E1}">
      <dsp:nvSpPr>
        <dsp:cNvPr id="0" name=""/>
        <dsp:cNvSpPr/>
      </dsp:nvSpPr>
      <dsp:spPr>
        <a:xfrm>
          <a:off x="793762" y="1357496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Разгруппировка</a:t>
          </a:r>
          <a:r>
            <a:rPr lang="ru-RU" sz="1000" kern="1200" dirty="0" smtClean="0"/>
            <a:t> по товарам</a:t>
          </a:r>
          <a:endParaRPr lang="ru-RU" sz="1000" kern="1200" dirty="0"/>
        </a:p>
      </dsp:txBody>
      <dsp:txXfrm>
        <a:off x="817604" y="1381338"/>
        <a:ext cx="1309013" cy="766334"/>
      </dsp:txXfrm>
    </dsp:sp>
    <dsp:sp modelId="{4EDAFDCB-3FFE-4E8F-BA9A-82FDAF060268}">
      <dsp:nvSpPr>
        <dsp:cNvPr id="0" name=""/>
        <dsp:cNvSpPr/>
      </dsp:nvSpPr>
      <dsp:spPr>
        <a:xfrm rot="5400000">
          <a:off x="1328301" y="2266483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-5400000">
        <a:off x="1371173" y="2290903"/>
        <a:ext cx="201876" cy="201333"/>
      </dsp:txXfrm>
    </dsp:sp>
    <dsp:sp modelId="{147F1943-A3BE-425E-A46C-45BFA40C4D20}">
      <dsp:nvSpPr>
        <dsp:cNvPr id="0" name=""/>
        <dsp:cNvSpPr/>
      </dsp:nvSpPr>
      <dsp:spPr>
        <a:xfrm>
          <a:off x="793762" y="2714193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Учет внешних факторов</a:t>
          </a:r>
          <a:endParaRPr lang="ru-RU" sz="1000" kern="1200" dirty="0"/>
        </a:p>
      </dsp:txBody>
      <dsp:txXfrm>
        <a:off x="817604" y="2738035"/>
        <a:ext cx="1309013" cy="766334"/>
      </dsp:txXfrm>
    </dsp:sp>
    <dsp:sp modelId="{90E91F30-7D57-4162-A079-56735150DF38}">
      <dsp:nvSpPr>
        <dsp:cNvPr id="0" name=""/>
        <dsp:cNvSpPr/>
      </dsp:nvSpPr>
      <dsp:spPr>
        <a:xfrm>
          <a:off x="2269849" y="2952972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69849" y="3020264"/>
        <a:ext cx="201333" cy="201876"/>
      </dsp:txXfrm>
    </dsp:sp>
    <dsp:sp modelId="{0C0A4C4C-C16C-4A2A-AC11-08CE99E7C29C}">
      <dsp:nvSpPr>
        <dsp:cNvPr id="0" name=""/>
        <dsp:cNvSpPr/>
      </dsp:nvSpPr>
      <dsp:spPr>
        <a:xfrm>
          <a:off x="2693138" y="2714193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Расчет оптимального страхового запаса</a:t>
          </a:r>
          <a:endParaRPr lang="ru-RU" sz="1000" kern="1200" dirty="0"/>
        </a:p>
      </dsp:txBody>
      <dsp:txXfrm>
        <a:off x="2716980" y="2738035"/>
        <a:ext cx="1309013" cy="766334"/>
      </dsp:txXfrm>
    </dsp:sp>
    <dsp:sp modelId="{657AC83C-5044-42BE-B49C-6F54C602EB65}">
      <dsp:nvSpPr>
        <dsp:cNvPr id="0" name=""/>
        <dsp:cNvSpPr/>
      </dsp:nvSpPr>
      <dsp:spPr>
        <a:xfrm>
          <a:off x="4169224" y="2952972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169224" y="3020264"/>
        <a:ext cx="201333" cy="201876"/>
      </dsp:txXfrm>
    </dsp:sp>
    <dsp:sp modelId="{DB5FEBE9-1F88-4AED-B6FC-127CC3922D71}">
      <dsp:nvSpPr>
        <dsp:cNvPr id="0" name=""/>
        <dsp:cNvSpPr/>
      </dsp:nvSpPr>
      <dsp:spPr>
        <a:xfrm>
          <a:off x="4592514" y="2714193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Учет заменителей и ограничений поставщиков</a:t>
          </a:r>
          <a:endParaRPr lang="ru-RU" sz="1000" kern="1200" dirty="0"/>
        </a:p>
      </dsp:txBody>
      <dsp:txXfrm>
        <a:off x="4616356" y="2738035"/>
        <a:ext cx="1309013" cy="766334"/>
      </dsp:txXfrm>
    </dsp:sp>
    <dsp:sp modelId="{C0C221C9-127C-4E61-A551-E6B189B61772}">
      <dsp:nvSpPr>
        <dsp:cNvPr id="0" name=""/>
        <dsp:cNvSpPr/>
      </dsp:nvSpPr>
      <dsp:spPr>
        <a:xfrm>
          <a:off x="6068600" y="2952972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068600" y="3020264"/>
        <a:ext cx="201333" cy="201876"/>
      </dsp:txXfrm>
    </dsp:sp>
    <dsp:sp modelId="{C2AC0D2F-EC49-4C65-A9E1-AB913C94E54B}">
      <dsp:nvSpPr>
        <dsp:cNvPr id="0" name=""/>
        <dsp:cNvSpPr/>
      </dsp:nvSpPr>
      <dsp:spPr>
        <a:xfrm>
          <a:off x="6491890" y="2714193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Заказ поставщикам</a:t>
          </a:r>
          <a:endParaRPr lang="ru-RU" sz="1000" kern="1200" dirty="0"/>
        </a:p>
      </dsp:txBody>
      <dsp:txXfrm>
        <a:off x="6515732" y="2738035"/>
        <a:ext cx="1309013" cy="766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5410F-0F1C-44E9-9AEE-3F665779C167}">
      <dsp:nvSpPr>
        <dsp:cNvPr id="0" name=""/>
        <dsp:cNvSpPr/>
      </dsp:nvSpPr>
      <dsp:spPr>
        <a:xfrm>
          <a:off x="4321175" y="1036134"/>
          <a:ext cx="3384370" cy="39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90"/>
              </a:lnTo>
              <a:lnTo>
                <a:pt x="3384370" y="195790"/>
              </a:lnTo>
              <a:lnTo>
                <a:pt x="3384370" y="3915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D494A-B472-4C2F-9CA4-8B0EF3261039}">
      <dsp:nvSpPr>
        <dsp:cNvPr id="0" name=""/>
        <dsp:cNvSpPr/>
      </dsp:nvSpPr>
      <dsp:spPr>
        <a:xfrm>
          <a:off x="4321175" y="1036134"/>
          <a:ext cx="1128123" cy="39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90"/>
              </a:lnTo>
              <a:lnTo>
                <a:pt x="1128123" y="195790"/>
              </a:lnTo>
              <a:lnTo>
                <a:pt x="1128123" y="3915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DA572-12F4-4D17-9829-C722B4B3D674}">
      <dsp:nvSpPr>
        <dsp:cNvPr id="0" name=""/>
        <dsp:cNvSpPr/>
      </dsp:nvSpPr>
      <dsp:spPr>
        <a:xfrm>
          <a:off x="3193051" y="1036134"/>
          <a:ext cx="1128123" cy="391580"/>
        </a:xfrm>
        <a:custGeom>
          <a:avLst/>
          <a:gdLst/>
          <a:ahLst/>
          <a:cxnLst/>
          <a:rect l="0" t="0" r="0" b="0"/>
          <a:pathLst>
            <a:path>
              <a:moveTo>
                <a:pt x="1128123" y="0"/>
              </a:moveTo>
              <a:lnTo>
                <a:pt x="1128123" y="195790"/>
              </a:lnTo>
              <a:lnTo>
                <a:pt x="0" y="195790"/>
              </a:lnTo>
              <a:lnTo>
                <a:pt x="0" y="3915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CABCE-D754-4FE5-B3B8-C6325F17EAF6}">
      <dsp:nvSpPr>
        <dsp:cNvPr id="0" name=""/>
        <dsp:cNvSpPr/>
      </dsp:nvSpPr>
      <dsp:spPr>
        <a:xfrm>
          <a:off x="936804" y="1036134"/>
          <a:ext cx="3384370" cy="391580"/>
        </a:xfrm>
        <a:custGeom>
          <a:avLst/>
          <a:gdLst/>
          <a:ahLst/>
          <a:cxnLst/>
          <a:rect l="0" t="0" r="0" b="0"/>
          <a:pathLst>
            <a:path>
              <a:moveTo>
                <a:pt x="3384370" y="0"/>
              </a:moveTo>
              <a:lnTo>
                <a:pt x="3384370" y="195790"/>
              </a:lnTo>
              <a:lnTo>
                <a:pt x="0" y="195790"/>
              </a:lnTo>
              <a:lnTo>
                <a:pt x="0" y="3915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B4C5C-178A-4B7F-9211-2D4BE973DDCD}">
      <dsp:nvSpPr>
        <dsp:cNvPr id="0" name=""/>
        <dsp:cNvSpPr/>
      </dsp:nvSpPr>
      <dsp:spPr>
        <a:xfrm>
          <a:off x="3388841" y="103800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Объект прогнозирования</a:t>
          </a:r>
          <a:endParaRPr lang="ru-RU" sz="1600" kern="1200" dirty="0"/>
        </a:p>
      </dsp:txBody>
      <dsp:txXfrm>
        <a:off x="3388841" y="103800"/>
        <a:ext cx="1864667" cy="932333"/>
      </dsp:txXfrm>
    </dsp:sp>
    <dsp:sp modelId="{6DE107E6-B74C-4F29-AE12-783FF06C4E1D}">
      <dsp:nvSpPr>
        <dsp:cNvPr id="0" name=""/>
        <dsp:cNvSpPr/>
      </dsp:nvSpPr>
      <dsp:spPr>
        <a:xfrm>
          <a:off x="4470" y="1427714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SKU 1 - X</a:t>
          </a:r>
          <a:r>
            <a:rPr lang="ru-RU" sz="1600" kern="1200" dirty="0" smtClean="0"/>
            <a:t>%</a:t>
          </a:r>
          <a:endParaRPr lang="ru-RU" sz="1600" kern="1200" dirty="0"/>
        </a:p>
      </dsp:txBody>
      <dsp:txXfrm>
        <a:off x="4470" y="1427714"/>
        <a:ext cx="1864667" cy="932333"/>
      </dsp:txXfrm>
    </dsp:sp>
    <dsp:sp modelId="{7916E698-B20B-44D3-83C3-D81654D65C74}">
      <dsp:nvSpPr>
        <dsp:cNvPr id="0" name=""/>
        <dsp:cNvSpPr/>
      </dsp:nvSpPr>
      <dsp:spPr>
        <a:xfrm>
          <a:off x="2260717" y="1427714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SKU 2 – Y</a:t>
          </a:r>
          <a:r>
            <a:rPr lang="ru-RU" sz="1600" kern="1200" dirty="0" smtClean="0"/>
            <a:t>%</a:t>
          </a:r>
          <a:endParaRPr lang="ru-RU" sz="1600" kern="1200" dirty="0"/>
        </a:p>
      </dsp:txBody>
      <dsp:txXfrm>
        <a:off x="2260717" y="1427714"/>
        <a:ext cx="1864667" cy="932333"/>
      </dsp:txXfrm>
    </dsp:sp>
    <dsp:sp modelId="{94E9EE94-6705-47C9-85CC-C370D47F654E}">
      <dsp:nvSpPr>
        <dsp:cNvPr id="0" name=""/>
        <dsp:cNvSpPr/>
      </dsp:nvSpPr>
      <dsp:spPr>
        <a:xfrm>
          <a:off x="4516965" y="1427714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…</a:t>
          </a:r>
          <a:endParaRPr lang="ru-RU" sz="1600" kern="1200" dirty="0"/>
        </a:p>
      </dsp:txBody>
      <dsp:txXfrm>
        <a:off x="4516965" y="1427714"/>
        <a:ext cx="1864667" cy="932333"/>
      </dsp:txXfrm>
    </dsp:sp>
    <dsp:sp modelId="{E8DA5D65-D2B5-45C9-8810-1C89A9A29BD4}">
      <dsp:nvSpPr>
        <dsp:cNvPr id="0" name=""/>
        <dsp:cNvSpPr/>
      </dsp:nvSpPr>
      <dsp:spPr>
        <a:xfrm>
          <a:off x="6773212" y="1427714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SKU N – Z%</a:t>
          </a:r>
          <a:endParaRPr lang="ru-RU" sz="1600" kern="1200" dirty="0"/>
        </a:p>
      </dsp:txBody>
      <dsp:txXfrm>
        <a:off x="6773212" y="1427714"/>
        <a:ext cx="1864667" cy="93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08A9F-C649-47F0-9364-C94D1D3FAC69}">
      <dsp:nvSpPr>
        <dsp:cNvPr id="0" name=""/>
        <dsp:cNvSpPr/>
      </dsp:nvSpPr>
      <dsp:spPr>
        <a:xfrm>
          <a:off x="48" y="214195"/>
          <a:ext cx="2116230" cy="1155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Модель базового прогноза</a:t>
          </a:r>
          <a:endParaRPr lang="ru-RU" sz="2100" kern="1200" dirty="0"/>
        </a:p>
      </dsp:txBody>
      <dsp:txXfrm>
        <a:off x="56469" y="270616"/>
        <a:ext cx="2003388" cy="1042942"/>
      </dsp:txXfrm>
    </dsp:sp>
    <dsp:sp modelId="{E356D7B9-5CBF-4412-8498-052231D98EF6}">
      <dsp:nvSpPr>
        <dsp:cNvPr id="0" name=""/>
        <dsp:cNvSpPr/>
      </dsp:nvSpPr>
      <dsp:spPr>
        <a:xfrm>
          <a:off x="2210128" y="456910"/>
          <a:ext cx="670355" cy="670355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298984" y="713254"/>
        <a:ext cx="492643" cy="157667"/>
      </dsp:txXfrm>
    </dsp:sp>
    <dsp:sp modelId="{E5415CAD-EF91-408C-A2A6-7844DAFF2742}">
      <dsp:nvSpPr>
        <dsp:cNvPr id="0" name=""/>
        <dsp:cNvSpPr/>
      </dsp:nvSpPr>
      <dsp:spPr>
        <a:xfrm>
          <a:off x="2974332" y="214195"/>
          <a:ext cx="2116230" cy="1155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Модель учета внешних факторов</a:t>
          </a:r>
          <a:endParaRPr lang="ru-RU" sz="2100" kern="1200" dirty="0"/>
        </a:p>
      </dsp:txBody>
      <dsp:txXfrm>
        <a:off x="3030753" y="270616"/>
        <a:ext cx="2003388" cy="1042942"/>
      </dsp:txXfrm>
    </dsp:sp>
    <dsp:sp modelId="{B7535C5A-0D40-48AA-B336-13475199662A}">
      <dsp:nvSpPr>
        <dsp:cNvPr id="0" name=""/>
        <dsp:cNvSpPr/>
      </dsp:nvSpPr>
      <dsp:spPr>
        <a:xfrm>
          <a:off x="5184412" y="456910"/>
          <a:ext cx="670355" cy="670355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73268" y="595003"/>
        <a:ext cx="492643" cy="394169"/>
      </dsp:txXfrm>
    </dsp:sp>
    <dsp:sp modelId="{13C0F190-3CCB-43E0-B54B-7FB1511EF910}">
      <dsp:nvSpPr>
        <dsp:cNvPr id="0" name=""/>
        <dsp:cNvSpPr/>
      </dsp:nvSpPr>
      <dsp:spPr>
        <a:xfrm>
          <a:off x="5948617" y="214195"/>
          <a:ext cx="2116230" cy="1155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Итоговый прогноз</a:t>
          </a:r>
          <a:endParaRPr lang="ru-RU" sz="2100" kern="1200" dirty="0"/>
        </a:p>
      </dsp:txBody>
      <dsp:txXfrm>
        <a:off x="6005038" y="270616"/>
        <a:ext cx="2003388" cy="104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835E-9D3E-4FE5-927D-A4C963894F5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CCDE-D76C-47A8-A57B-3C031AA4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3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4A19-D7FD-40AE-A8EC-D0BCD24A8C9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911E-2892-4019-817B-191955A28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недельного и месячного прогноза используются свои модели.</a:t>
            </a:r>
          </a:p>
          <a:p>
            <a:r>
              <a:rPr lang="ru-RU" altLang="ru-RU" smtClean="0"/>
              <a:t>При необходимости на вход машинных методов прогнозирования можно подавать внешние факторы </a:t>
            </a:r>
          </a:p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CDF73096-8403-4AAC-BAAF-30DB5EAEC926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Используются следующие границы: </a:t>
            </a:r>
          </a:p>
          <a:p>
            <a:r>
              <a:rPr lang="ru-RU" altLang="ru-RU" smtClean="0"/>
              <a:t>Среднее +/- прирост</a:t>
            </a:r>
          </a:p>
          <a:p>
            <a:r>
              <a:rPr lang="ru-RU" altLang="ru-RU" smtClean="0"/>
              <a:t>Минимум/максимум +/- прирост</a:t>
            </a:r>
          </a:p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FA714E0E-149F-4BDE-8B25-B93608D3A0A1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Критерий оценки задается пользователем на этапе настройки конфигурации.  Оценка происходит на исторических данных</a:t>
            </a:r>
          </a:p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673A525C-FFD6-4406-B020-AE138AC623BF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недельного и месячного прогноза используются свои модели.</a:t>
            </a:r>
          </a:p>
          <a:p>
            <a:r>
              <a:rPr lang="ru-RU" altLang="ru-RU" smtClean="0"/>
              <a:t>При необходимости на вход машинных методов прогнозирования можно подавать внешние факторы </a:t>
            </a:r>
          </a:p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703378AF-BB60-4F27-AA18-C56747EC656A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319A92D5-53A5-47D8-A7A2-6299B2A2D8CA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 Несколько вариантов расчета страховых запасов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Определение страхового запаса на основе дневного потребления;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Задание страхового запаса вручную;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Определение объема страхового запаса на основе среднего отклонения;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Определение страхового запаса на основе ошибки прогнозирования.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каждого товара может быть выбран свой метод расчет страхового запаса, на основе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анализа и новизны ассортимента, регулярности продаж, сезонности.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0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495E52F1-9D25-4B44-B0A1-6D0F9A82ACE0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27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C292972F-09E2-4F7A-A28E-786B4ACD2663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28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BE1864B5-4363-42CD-AF4A-4F92A7277E5B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Результаты анализа можно использовать как предварительную оценку прогнозируемости ассортимента</a:t>
            </a:r>
            <a:r>
              <a:rPr lang="en-US" altLang="ru-RU" dirty="0" smtClean="0"/>
              <a:t>:</a:t>
            </a:r>
            <a:endParaRPr lang="ru-RU" altLang="ru-RU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dirty="0" smtClean="0"/>
              <a:t>новинки не прогнозируются</a:t>
            </a:r>
            <a:endParaRPr lang="en-US" altLang="ru-RU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dirty="0" smtClean="0"/>
              <a:t>товары с непостоянным спросом с большой вероятностью будут плохо прогнозироваться.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1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i="1" smtClean="0"/>
              <a:t>Класс новизны имеее</a:t>
            </a:r>
          </a:p>
          <a:p>
            <a:r>
              <a:rPr lang="ru-RU" altLang="ru-RU" i="1" smtClean="0"/>
              <a:t>Новинка ­­– товар, который только начинает продаваться, спрос на него еще не сформирован. Период формирования спроса на товар задается экспертами организации.</a:t>
            </a:r>
          </a:p>
          <a:p>
            <a:r>
              <a:rPr lang="ru-RU" altLang="ru-RU" i="1" smtClean="0"/>
              <a:t>Непродаваемый – товар, который перестал продаваться. Период отсутствия продаж, товара после которого, он считается непродаваемым задается экспертами организации.</a:t>
            </a:r>
            <a:endParaRPr lang="ru-RU" altLang="ru-RU" smtClean="0"/>
          </a:p>
          <a:p>
            <a:r>
              <a:rPr lang="ru-RU" altLang="ru-RU" i="1" smtClean="0"/>
              <a:t>Продаваемый – товар, спрос на который уже сформировался.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61918A59-F0C9-4883-9066-32C86EAC570F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981D20"/>
                </a:solidFill>
              </a:rPr>
              <a:t>Анализ ассортимента</a:t>
            </a:r>
            <a:r>
              <a:rPr lang="ru-RU" altLang="ru-RU" smtClean="0"/>
              <a:t> – классификация товара по его продажам. </a:t>
            </a:r>
          </a:p>
          <a:p>
            <a:r>
              <a:rPr lang="ru-RU" altLang="ru-RU" smtClean="0"/>
              <a:t>Отвечает на вопрос постоянно ли продается товар в указанном временном интервале.</a:t>
            </a:r>
          </a:p>
          <a:p>
            <a:r>
              <a:rPr lang="ru-RU" altLang="ru-RU" i="1" smtClean="0"/>
              <a:t>Непостоянный – товар, который покупается не каждый день.</a:t>
            </a:r>
          </a:p>
          <a:p>
            <a:r>
              <a:rPr lang="ru-RU" altLang="ru-RU" i="1" smtClean="0"/>
              <a:t>Постоянный – товар, который покупается, почти каждый день или каждый день (в зависимости от заданной переменной).</a:t>
            </a:r>
          </a:p>
          <a:p>
            <a:r>
              <a:rPr lang="ru-RU" altLang="ru-RU" i="1" smtClean="0"/>
              <a:t>Непродаваемый – товар, который не продавался за последний год.</a:t>
            </a:r>
          </a:p>
          <a:p>
            <a:r>
              <a:rPr lang="ru-RU" altLang="ru-RU" i="1" smtClean="0"/>
              <a:t>Неизвестный – товар, имеющий статус «новинка» и продающийся всего один раз.</a:t>
            </a:r>
          </a:p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9F3CA1C4-1093-467B-B493-BCE27F5796B7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981D20"/>
                </a:solidFill>
              </a:rPr>
              <a:t>Анализ ассортимента</a:t>
            </a:r>
            <a:r>
              <a:rPr lang="ru-RU" altLang="ru-RU" smtClean="0"/>
              <a:t> – классификация товара по его продажам. Товар признается сезонным если имеет повторяющиеся сезонные всплески продажах. </a:t>
            </a:r>
          </a:p>
          <a:p>
            <a:r>
              <a:rPr lang="ru-RU" altLang="ru-RU" i="1" smtClean="0"/>
              <a:t>Сезонный ­­– товар, который только имеет повторяющиеся сезонные всплески продаж относительно среднегодовых продаж.</a:t>
            </a:r>
          </a:p>
          <a:p>
            <a:r>
              <a:rPr lang="ru-RU" altLang="ru-RU" i="1" smtClean="0"/>
              <a:t>Несезонный – товар, который не имеет повторяющихся сезонных всплесков в продажах.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F973123A-7A06-4A0A-9C53-081294DC6FC2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вклада в продажи (процент влияния на продажи) - Признаком наличия аномалий являются  выход значений спроса за границы. Границы задаются пользователем в виде процента вклада дневных продаж в общую их сумму. Алгоритм расчета процента вклада дневных продаж в общую сумму продаж группы аналогов следующий: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сортировка всех дневных продаж в порядке возрастания значения дневных продаж;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расчет доли дневной продажи от общей суммы продаж;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расчет этой доли с накопительным итогом.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превышения значением спроса границ проставляется флаг наличия аномалий и происходит его корректировка. Аномальная величина заменяется максимальной значимой дневной продажей группы товара аналога. Максимальная значимая величина рассчитывается на данных, из которых уже исключены аномалии.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8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Переход к обезличенным объектам прогнозирования, которых можно добавлять сколь угодно много.</a:t>
            </a:r>
          </a:p>
          <a:p>
            <a:r>
              <a:rPr lang="ru-RU" altLang="ru-RU" dirty="0" smtClean="0"/>
              <a:t>В данном модуле формируются объекты для которых будут строиться прогнозы (прогнозные модели).</a:t>
            </a:r>
          </a:p>
          <a:p>
            <a:r>
              <a:rPr lang="ru-RU" altLang="ru-RU" dirty="0" smtClean="0"/>
              <a:t>В объект прогнозирования могут включаться только продаваемые уже товары.</a:t>
            </a:r>
          </a:p>
          <a:p>
            <a:r>
              <a:rPr lang="en-US" altLang="ru-RU" dirty="0" smtClean="0"/>
              <a:t>ABC</a:t>
            </a:r>
            <a:r>
              <a:rPr lang="ru-RU" altLang="ru-RU" dirty="0" smtClean="0"/>
              <a:t> и </a:t>
            </a:r>
            <a:r>
              <a:rPr lang="en-US" altLang="ru-RU" dirty="0" smtClean="0"/>
              <a:t>ABC-XYZ </a:t>
            </a:r>
            <a:r>
              <a:rPr lang="ru-RU" altLang="ru-RU" dirty="0" smtClean="0"/>
              <a:t>анализ</a:t>
            </a:r>
            <a:r>
              <a:rPr lang="en-US" altLang="ru-RU" dirty="0" smtClean="0"/>
              <a:t> </a:t>
            </a:r>
            <a:r>
              <a:rPr lang="ru-RU" altLang="ru-RU" dirty="0" smtClean="0"/>
              <a:t>выполняется по количеству проданного товара.</a:t>
            </a:r>
          </a:p>
          <a:p>
            <a:r>
              <a:rPr lang="ru-RU" altLang="ru-RU" dirty="0" smtClean="0"/>
              <a:t>Минимально прогнозируемой единицей является «основной код товара». Если необходимо выполнить прогноз по группе-аналог то в данное поле загружают код основного товара, по которому происходит закупка товара для данной группы. В случае необходимости расчета прогноза по товарам, в данное загружают код товара.</a:t>
            </a:r>
          </a:p>
          <a:p>
            <a:r>
              <a:rPr lang="ru-RU" alt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2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09127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88" y="2462885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16000"/>
            <a:ext cx="8640960" cy="3528392"/>
          </a:xfrm>
          <a:prstGeom prst="rect">
            <a:avLst/>
          </a:prstGeom>
        </p:spPr>
        <p:txBody>
          <a:bodyPr/>
          <a:lstStyle>
            <a:lvl2pPr marL="914400" indent="-4572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714500" indent="-3429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2171700" indent="-342900"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995" y="1116000"/>
            <a:ext cx="4248000" cy="352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V="1">
            <a:off x="0" y="5124600"/>
            <a:ext cx="9144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works\besegroup\презентация\page and titl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5"/>
          <p:cNvSpPr>
            <a:spLocks noGrp="1"/>
          </p:cNvSpPr>
          <p:nvPr>
            <p:ph type="body" sz="quarter" idx="10"/>
          </p:nvPr>
        </p:nvSpPr>
        <p:spPr>
          <a:xfrm>
            <a:off x="539106" y="1573604"/>
            <a:ext cx="8065342" cy="1790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934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78907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26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s\besegroup\презентация\cover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s\besegroup\презентация\page and title-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ru-RU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egroup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734888" y="915566"/>
            <a:ext cx="7653536" cy="1656184"/>
          </a:xfrm>
        </p:spPr>
        <p:txBody>
          <a:bodyPr/>
          <a:lstStyle/>
          <a:p>
            <a:r>
              <a:rPr lang="en-US" altLang="ru-RU" sz="4800" dirty="0" err="1" smtClean="0"/>
              <a:t>Deductor</a:t>
            </a:r>
            <a:r>
              <a:rPr lang="en-US" altLang="ru-RU" sz="4800" dirty="0" smtClean="0"/>
              <a:t> </a:t>
            </a:r>
            <a:r>
              <a:rPr lang="en-US" altLang="ru-RU" sz="4800" dirty="0" smtClean="0"/>
              <a:t>Demand Forecast</a:t>
            </a:r>
            <a:endParaRPr lang="en-US" alt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23733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Ассортимент</a:t>
            </a:r>
            <a:r>
              <a:rPr lang="en-US" altLang="ru-RU" dirty="0" smtClean="0"/>
              <a:t>: </a:t>
            </a:r>
            <a:r>
              <a:rPr lang="ru-RU" altLang="ru-RU" dirty="0" smtClean="0"/>
              <a:t>регулярность</a:t>
            </a: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425" y="1059582"/>
            <a:ext cx="76771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5508104" y="3651870"/>
            <a:ext cx="2636591" cy="1149674"/>
          </a:xfrm>
          <a:prstGeom prst="wedgeRoundRectCallout">
            <a:avLst>
              <a:gd name="adj1" fmla="val -25989"/>
              <a:gd name="adj2" fmla="val -73172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no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Анализ регулярности продаж по дням, неделям, месяцам</a:t>
            </a:r>
          </a:p>
        </p:txBody>
      </p:sp>
    </p:spTree>
    <p:extLst>
      <p:ext uri="{BB962C8B-B14F-4D97-AF65-F5344CB8AC3E}">
        <p14:creationId xmlns:p14="http://schemas.microsoft.com/office/powerpoint/2010/main" val="28389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03598"/>
            <a:ext cx="7277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Ассортимент</a:t>
            </a:r>
            <a:r>
              <a:rPr lang="en-US" altLang="ru-RU" smtClean="0"/>
              <a:t>: </a:t>
            </a:r>
            <a:r>
              <a:rPr lang="ru-RU" altLang="ru-RU" smtClean="0"/>
              <a:t>сезонность</a:t>
            </a:r>
            <a:endParaRPr lang="ru-RU" altLang="ru-RU" dirty="0" smtClean="0"/>
          </a:p>
        </p:txBody>
      </p:sp>
      <p:sp>
        <p:nvSpPr>
          <p:cNvPr id="20485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5534171" y="3579862"/>
            <a:ext cx="2668588" cy="1073639"/>
          </a:xfrm>
          <a:prstGeom prst="wedgeRoundRectCallout">
            <a:avLst>
              <a:gd name="adj1" fmla="val 18535"/>
              <a:gd name="adj2" fmla="val -73280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no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Товар </a:t>
            </a: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сезонный</a:t>
            </a:r>
            <a:r>
              <a:rPr lang="en-US" altLang="ru-RU" sz="1600" dirty="0" smtClean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ежегодный всплеск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в </a:t>
            </a: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9-11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месяце</a:t>
            </a:r>
          </a:p>
        </p:txBody>
      </p:sp>
    </p:spTree>
    <p:extLst>
      <p:ext uri="{BB962C8B-B14F-4D97-AF65-F5344CB8AC3E}">
        <p14:creationId xmlns:p14="http://schemas.microsoft.com/office/powerpoint/2010/main" val="39449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000" dirty="0" smtClean="0"/>
              <a:t>Дефицит – ситуация</a:t>
            </a:r>
            <a:r>
              <a:rPr lang="ru-RU" altLang="ru-RU" sz="2000" dirty="0"/>
              <a:t>, когда количество товара </a:t>
            </a:r>
            <a:r>
              <a:rPr lang="ru-RU" altLang="ru-RU" sz="2000" dirty="0" smtClean="0"/>
              <a:t>доступного </a:t>
            </a:r>
            <a:r>
              <a:rPr lang="ru-RU" altLang="ru-RU" sz="2000" dirty="0"/>
              <a:t>для продажи меньше необходимого или равна </a:t>
            </a:r>
            <a:r>
              <a:rPr lang="ru-RU" altLang="ru-RU" sz="2000" dirty="0" smtClean="0"/>
              <a:t>нулю</a:t>
            </a:r>
            <a:r>
              <a:rPr lang="ru-RU" altLang="ru-RU" sz="2000" dirty="0"/>
              <a:t>. Спрос восстанавливается </a:t>
            </a:r>
            <a:r>
              <a:rPr lang="ru-RU" altLang="ru-RU" sz="2000" dirty="0" smtClean="0"/>
              <a:t>только по </a:t>
            </a:r>
            <a:r>
              <a:rPr lang="ru-RU" altLang="ru-RU" sz="2000" dirty="0"/>
              <a:t>дням.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Восстановление спроса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39493"/>
              </p:ext>
            </p:extLst>
          </p:nvPr>
        </p:nvGraphicFramePr>
        <p:xfrm>
          <a:off x="1089986" y="3022014"/>
          <a:ext cx="7137397" cy="845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58765"/>
                <a:gridCol w="500305"/>
                <a:gridCol w="608703"/>
                <a:gridCol w="608703"/>
                <a:gridCol w="608703"/>
                <a:gridCol w="608703"/>
                <a:gridCol w="608703"/>
                <a:gridCol w="608703"/>
                <a:gridCol w="608703"/>
                <a:gridCol w="608703"/>
                <a:gridCol w="608703"/>
              </a:tblGrid>
              <a:tr h="278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месяц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02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06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07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08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09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</a:tr>
              <a:tr h="278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остаток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</a:tr>
              <a:tr h="278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продажи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</a:tr>
            </a:tbl>
          </a:graphicData>
        </a:graphic>
      </p:graphicFrame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3923928" y="2518110"/>
            <a:ext cx="1548978" cy="376984"/>
          </a:xfrm>
          <a:prstGeom prst="wedgeRoundRectCallout">
            <a:avLst>
              <a:gd name="adj1" fmla="val -19572"/>
              <a:gd name="adj2" fmla="val 93046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Остаток = 0 </a:t>
            </a:r>
            <a:endParaRPr lang="ru-RU" altLang="ru-RU" sz="16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1447644" y="4014182"/>
            <a:ext cx="2787046" cy="649399"/>
          </a:xfrm>
          <a:prstGeom prst="wedgeRoundRectCallout">
            <a:avLst>
              <a:gd name="adj1" fmla="val 26137"/>
              <a:gd name="adj2" fmla="val -81716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Остаток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меньше среднедневных продаж </a:t>
            </a:r>
          </a:p>
        </p:txBody>
      </p:sp>
      <p:sp>
        <p:nvSpPr>
          <p:cNvPr id="7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6051167" y="4072932"/>
            <a:ext cx="1957387" cy="649399"/>
          </a:xfrm>
          <a:prstGeom prst="wedgeRoundRectCallout">
            <a:avLst>
              <a:gd name="adj1" fmla="val -24895"/>
              <a:gd name="adj2" fmla="val -83732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Меньше 10 не продается</a:t>
            </a:r>
            <a:endParaRPr lang="ru-RU" altLang="ru-RU" sz="16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844356"/>
              </p:ext>
            </p:extLst>
          </p:nvPr>
        </p:nvGraphicFramePr>
        <p:xfrm>
          <a:off x="250825" y="1116013"/>
          <a:ext cx="8569647" cy="3078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393183"/>
                <a:gridCol w="4176464"/>
              </a:tblGrid>
              <a:tr h="3900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Остаток на начало дня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Правило корректировки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Меньше рекомендованного минимума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Заменить рекомендованным минимумом</a:t>
                      </a:r>
                      <a:endParaRPr lang="ru-RU" sz="1600" baseline="0" dirty="0" smtClean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Меньше минимальной дневной </a:t>
                      </a:r>
                      <a:r>
                        <a:rPr lang="ru-RU" sz="1600" kern="1200" baseline="0" dirty="0" smtClean="0"/>
                        <a:t>или среднедневной </a:t>
                      </a:r>
                      <a:r>
                        <a:rPr lang="ru-RU" sz="1600" kern="1200" dirty="0" smtClean="0"/>
                        <a:t>продажи</a:t>
                      </a:r>
                      <a:r>
                        <a:rPr lang="ru-RU" sz="1600" kern="1200" baseline="0" dirty="0" smtClean="0"/>
                        <a:t> за год/месяц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Заменить среднедневной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продажей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Равен нулю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Заменить среднедневной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продажей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Данные отсутствуют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kern="1200" dirty="0" smtClean="0"/>
                        <a:t>Заменить среднедневной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продажей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Восстановление спроса</a:t>
            </a:r>
            <a:r>
              <a:rPr lang="en-US" smtClean="0"/>
              <a:t>: </a:t>
            </a:r>
            <a:r>
              <a:rPr lang="ru-RU" smtClean="0"/>
              <a:t>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3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Удаление аномалий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3904" y="1619569"/>
            <a:ext cx="6276191" cy="27523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2555776" y="1203598"/>
            <a:ext cx="1584325" cy="649399"/>
          </a:xfrm>
          <a:prstGeom prst="wedgeRoundRectCallout">
            <a:avLst>
              <a:gd name="adj1" fmla="val -69213"/>
              <a:gd name="adj2" fmla="val 36940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chemeClr val="tx1"/>
                </a:solidFill>
                <a:latin typeface="Verdana" pitchFamily="34" charset="0"/>
              </a:rPr>
              <a:t>Аномальный всплеск</a:t>
            </a:r>
          </a:p>
        </p:txBody>
      </p:sp>
    </p:spTree>
    <p:extLst>
      <p:ext uri="{BB962C8B-B14F-4D97-AF65-F5344CB8AC3E}">
        <p14:creationId xmlns:p14="http://schemas.microsoft.com/office/powerpoint/2010/main" val="29999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56548"/>
              </p:ext>
            </p:extLst>
          </p:nvPr>
        </p:nvGraphicFramePr>
        <p:xfrm>
          <a:off x="394841" y="1681718"/>
          <a:ext cx="8425631" cy="2042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33143"/>
                <a:gridCol w="4392488"/>
              </a:tblGrid>
              <a:tr h="4343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Признак аномалий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Величина корректировки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</a:tr>
              <a:tr h="411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Отклонение от математического ожидания 3 сигма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ru-RU" sz="1600" kern="1200" dirty="0" smtClean="0"/>
                        <a:t>Заменить на максимальную дневная продажу за год без учета всплесков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</a:tr>
              <a:tr h="411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Превышение доли дневных продаж заданного порога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ru-RU" sz="1600" kern="1200" dirty="0" smtClean="0"/>
                        <a:t>Заменить на максимальную дневная продажу за год без учета всплесков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Удаление аномалий</a:t>
            </a:r>
            <a:r>
              <a:rPr lang="en-US" smtClean="0"/>
              <a:t>: </a:t>
            </a:r>
            <a:r>
              <a:rPr lang="ru-RU" smtClean="0"/>
              <a:t>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000" dirty="0" smtClean="0"/>
              <a:t>Автоматическое формирования </a:t>
            </a:r>
            <a:r>
              <a:rPr lang="ru-RU" altLang="ru-RU" sz="2000" dirty="0"/>
              <a:t>объектов прогнозирования </a:t>
            </a:r>
            <a:r>
              <a:rPr lang="ru-RU" altLang="ru-RU" sz="2000" dirty="0" smtClean="0"/>
              <a:t>по правилам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– минимальный объект </a:t>
            </a:r>
            <a:r>
              <a:rPr lang="en-US" altLang="ru-RU" sz="2000" dirty="0" smtClean="0"/>
              <a:t>SKU.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Объекты прогнозирования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41583"/>
              </p:ext>
            </p:extLst>
          </p:nvPr>
        </p:nvGraphicFramePr>
        <p:xfrm>
          <a:off x="611560" y="2139702"/>
          <a:ext cx="7920880" cy="2438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72208"/>
                <a:gridCol w="6048672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Методика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Разрез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Группа аналогов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Филиал/группа аналогов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Товарная </a:t>
                      </a:r>
                      <a:r>
                        <a:rPr lang="ru-RU" sz="1400" baseline="0" dirty="0" smtClean="0"/>
                        <a:t>группа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Филиал/товарная группа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анализ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Филиал/товарная группа/группа по </a:t>
                      </a:r>
                      <a:r>
                        <a:rPr lang="en-US" sz="1400" dirty="0" smtClean="0"/>
                        <a:t>ABC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анализу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ABC-XYZ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анализ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Филиал/товарная группа/группа по </a:t>
                      </a:r>
                      <a:r>
                        <a:rPr lang="en-US" sz="1400" dirty="0" smtClean="0"/>
                        <a:t>ABC-</a:t>
                      </a:r>
                      <a:r>
                        <a:rPr lang="en-US" sz="1400" baseline="0" dirty="0" smtClean="0"/>
                        <a:t>XYZ </a:t>
                      </a:r>
                      <a:r>
                        <a:rPr lang="ru-RU" sz="1400" baseline="0" dirty="0" smtClean="0"/>
                        <a:t>анализу</a:t>
                      </a:r>
                      <a:endParaRPr lang="ru-RU" sz="1400" dirty="0" smtClean="0"/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1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altLang="ru-RU" sz="1800" dirty="0" smtClean="0"/>
              <a:t>Предобработка</a:t>
            </a:r>
            <a:r>
              <a:rPr lang="en-US" altLang="ru-RU" sz="1800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Формирование рядов для  объектов прогнозирования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Проверка на наличие пропусков и их заполнение</a:t>
            </a:r>
            <a:endParaRPr lang="en-US" altLang="ru-RU" sz="1800" dirty="0" smtClean="0"/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Оценка возможности прогнозирования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Выбор метода прогнозирования</a:t>
            </a:r>
          </a:p>
          <a:p>
            <a:pPr>
              <a:spcBef>
                <a:spcPts val="1200"/>
              </a:spcBef>
            </a:pPr>
            <a:endParaRPr lang="ru-RU" altLang="ru-RU" sz="1800" dirty="0" smtClean="0"/>
          </a:p>
          <a:p>
            <a:pPr>
              <a:spcBef>
                <a:spcPts val="1200"/>
              </a:spcBef>
            </a:pPr>
            <a:endParaRPr lang="ru-RU" altLang="ru-RU" sz="1800" dirty="0" smtClean="0"/>
          </a:p>
          <a:p>
            <a:pPr>
              <a:spcBef>
                <a:spcPts val="1200"/>
              </a:spcBef>
            </a:pPr>
            <a:endParaRPr lang="ru-RU" altLang="ru-RU" sz="1800" dirty="0" smtClean="0"/>
          </a:p>
          <a:p>
            <a:pPr>
              <a:spcBef>
                <a:spcPts val="1200"/>
              </a:spcBef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altLang="ru-RU" sz="1800" dirty="0" smtClean="0"/>
              <a:t>Учитываемые факторы</a:t>
            </a:r>
            <a:r>
              <a:rPr lang="en-US" altLang="ru-RU" sz="1800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Число наблюдений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Количество пропусков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Число не нулевых наблюдений за последний период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Анализ временного ряда на основе автокорреляции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Проверка на случайность, наличие тренда, сезонность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</a:t>
            </a:r>
            <a:r>
              <a:rPr lang="en-US" dirty="0" smtClean="0"/>
              <a:t>: </a:t>
            </a:r>
            <a:r>
              <a:rPr lang="ru-RU" dirty="0" smtClean="0"/>
              <a:t>подготовка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7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07225"/>
              </p:ext>
            </p:extLst>
          </p:nvPr>
        </p:nvGraphicFramePr>
        <p:xfrm>
          <a:off x="1006646" y="1203598"/>
          <a:ext cx="7130708" cy="3291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9920"/>
                <a:gridCol w="39607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</a:t>
                      </a:r>
                      <a:endParaRPr lang="ru-RU" sz="18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Алгоритм расчета</a:t>
                      </a:r>
                      <a:endParaRPr lang="ru-RU" sz="1800" dirty="0"/>
                    </a:p>
                  </a:txBody>
                  <a:tcPr marL="137160" marR="137160"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lvl="0" rtl="0"/>
                      <a:r>
                        <a:rPr lang="ru-RU" sz="1800" dirty="0" smtClean="0"/>
                        <a:t>Простые</a:t>
                      </a:r>
                    </a:p>
                    <a:p>
                      <a:endParaRPr lang="ru-RU" sz="18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lvl="0" indent="-285750" rtl="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среднему</a:t>
                      </a:r>
                    </a:p>
                    <a:p>
                      <a:pPr marL="285750" lvl="0" indent="-285750" rtl="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тренду</a:t>
                      </a:r>
                    </a:p>
                  </a:txBody>
                  <a:tcPr marL="137160" marR="137160"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lvl="0" rtl="0"/>
                      <a:r>
                        <a:rPr lang="ru-RU" sz="1800" dirty="0" smtClean="0"/>
                        <a:t>Статистические методы</a:t>
                      </a:r>
                    </a:p>
                    <a:p>
                      <a:endParaRPr lang="ru-RU" sz="18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сезонности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мультипликативные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сезонная декомпозиция</a:t>
                      </a:r>
                    </a:p>
                  </a:txBody>
                  <a:tcPr marL="137160" marR="137160"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Машинное</a:t>
                      </a:r>
                      <a:r>
                        <a:rPr lang="ru-RU" sz="1800" baseline="0" dirty="0" smtClean="0"/>
                        <a:t> обучение</a:t>
                      </a:r>
                      <a:endParaRPr lang="ru-RU" sz="18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/>
                        <a:t>линейная регрессия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/>
                        <a:t>нейронная сеть</a:t>
                      </a: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sp>
        <p:nvSpPr>
          <p:cNvPr id="3891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Прогноз</a:t>
            </a:r>
            <a:r>
              <a:rPr lang="en-US" smtClean="0"/>
              <a:t>: </a:t>
            </a:r>
            <a:r>
              <a:rPr lang="ru-RU" smtClean="0"/>
              <a:t>алгоритмы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347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8962" r="1370" b="7362"/>
          <a:stretch/>
        </p:blipFill>
        <p:spPr>
          <a:xfrm>
            <a:off x="4932040" y="2614325"/>
            <a:ext cx="3384376" cy="18726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059582"/>
            <a:ext cx="3119859" cy="1368152"/>
          </a:xfrm>
        </p:spPr>
        <p:txBody>
          <a:bodyPr anchor="ctr"/>
          <a:lstStyle/>
          <a:p>
            <a:pPr marL="0" indent="0">
              <a:buNone/>
            </a:pPr>
            <a:r>
              <a:rPr lang="ru-RU" altLang="ru-RU" sz="2400" dirty="0"/>
              <a:t>Визуальный анализ </a:t>
            </a:r>
            <a:r>
              <a:rPr lang="ru-RU" altLang="ru-RU" sz="2400" dirty="0" smtClean="0"/>
              <a:t>прогноза</a:t>
            </a:r>
            <a:endParaRPr lang="ru-RU" altLang="ru-RU" sz="2400" dirty="0"/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Прогноз</a:t>
            </a:r>
            <a:r>
              <a:rPr lang="en-US" altLang="ru-RU" smtClean="0"/>
              <a:t>: </a:t>
            </a:r>
            <a:r>
              <a:rPr lang="ru-RU" altLang="ru-RU" smtClean="0"/>
              <a:t>сравнение результатов</a:t>
            </a:r>
            <a:endParaRPr lang="ru-RU" alt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59582"/>
            <a:ext cx="356091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683568" y="2938643"/>
            <a:ext cx="4055963" cy="17437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ru-RU"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ru-RU"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ru-RU"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ru-RU"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ru-RU" altLang="ru-RU" sz="2400" dirty="0" smtClean="0"/>
              <a:t>Сравнение с предыдущими продажами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1579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ru-RU" dirty="0" smtClean="0"/>
              <a:t>Demand Forecast </a:t>
            </a:r>
            <a:r>
              <a:rPr lang="ru-RU" altLang="ru-RU" dirty="0" smtClean="0"/>
              <a:t>– </a:t>
            </a:r>
            <a:r>
              <a:rPr lang="ru-RU" altLang="ru-RU" dirty="0" smtClean="0"/>
              <a:t>оптимизация складских запасов на платформе </a:t>
            </a:r>
            <a:r>
              <a:rPr lang="en-US" altLang="ru-RU" dirty="0" smtClean="0"/>
              <a:t>Deductor. 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Автоматизация всего цикла расчетов:</a:t>
            </a:r>
            <a:endParaRPr lang="en-US" altLang="ru-RU" dirty="0" smtClean="0"/>
          </a:p>
          <a:p>
            <a:pPr lvl="1"/>
            <a:r>
              <a:rPr lang="ru-RU" altLang="ru-RU" dirty="0" smtClean="0"/>
              <a:t>Очистка и загрузка данных</a:t>
            </a:r>
          </a:p>
          <a:p>
            <a:pPr lvl="1"/>
            <a:r>
              <a:rPr lang="ru-RU" altLang="ru-RU" dirty="0" smtClean="0"/>
              <a:t>Построение прогнозных моделей</a:t>
            </a:r>
          </a:p>
          <a:p>
            <a:pPr lvl="1"/>
            <a:r>
              <a:rPr lang="ru-RU" altLang="ru-RU" dirty="0" smtClean="0"/>
              <a:t>Расчет страховых запасов</a:t>
            </a:r>
          </a:p>
          <a:p>
            <a:pPr lvl="1"/>
            <a:r>
              <a:rPr lang="ru-RU" altLang="ru-RU" dirty="0" smtClean="0"/>
              <a:t>Оптимальный заказ поставщику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Назначение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altLang="ru-RU" dirty="0" smtClean="0"/>
              <a:t>Лучшей считается модель, которая имеет минимальное значение на исторических данных по заданному критерию</a:t>
            </a:r>
            <a:r>
              <a:rPr lang="en-US" altLang="ru-RU" dirty="0" smtClean="0"/>
              <a:t>: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ru-RU" altLang="ru-RU" dirty="0"/>
              <a:t>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Относительная 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Абсолютная 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Относительная абсолютная 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Среднеквадратичная 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Корень среднеквадратичной ошибки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Коэффициент </a:t>
            </a:r>
            <a:r>
              <a:rPr lang="ru-RU" altLang="ru-RU" dirty="0" smtClean="0"/>
              <a:t>детерминации</a:t>
            </a:r>
            <a:endParaRPr lang="ru-RU" altLang="ru-RU" dirty="0"/>
          </a:p>
        </p:txBody>
      </p:sp>
      <p:sp>
        <p:nvSpPr>
          <p:cNvPr id="4301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Прогноз</a:t>
            </a:r>
            <a:r>
              <a:rPr lang="en-US" altLang="ru-RU" dirty="0" smtClean="0"/>
              <a:t>:  </a:t>
            </a:r>
            <a:r>
              <a:rPr lang="ru-RU" altLang="ru-RU" dirty="0" smtClean="0"/>
              <a:t>лучшая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28339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2" t="9010" r="719" b="4679"/>
          <a:stretch/>
        </p:blipFill>
        <p:spPr>
          <a:xfrm>
            <a:off x="1612589" y="1116013"/>
            <a:ext cx="5918821" cy="3529012"/>
          </a:xfrm>
        </p:spPr>
      </p:pic>
      <p:sp>
        <p:nvSpPr>
          <p:cNvPr id="4096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Прогноз</a:t>
            </a:r>
            <a:r>
              <a:rPr lang="en-US" altLang="ru-RU" dirty="0" smtClean="0"/>
              <a:t>: </a:t>
            </a:r>
            <a:r>
              <a:rPr lang="ru-RU" altLang="ru-RU" dirty="0" smtClean="0"/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3239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Разгруппировка по товарам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175222"/>
              </p:ext>
            </p:extLst>
          </p:nvPr>
        </p:nvGraphicFramePr>
        <p:xfrm>
          <a:off x="250825" y="1116013"/>
          <a:ext cx="8642350" cy="246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2267744" y="3651870"/>
            <a:ext cx="3240359" cy="921814"/>
          </a:xfrm>
          <a:prstGeom prst="wedgeRoundRectCallout">
            <a:avLst>
              <a:gd name="adj1" fmla="val -24895"/>
              <a:gd name="adj2" fmla="val -83732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Прогноз спроса конкретного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SKU </a:t>
            </a: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– доля от объекта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прогнозирования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808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Для учета внешних факторов может быть построена отдельная модель, которая будет корректировать </a:t>
            </a:r>
            <a:r>
              <a:rPr lang="en-US" sz="2400" dirty="0"/>
              <a:t>B</a:t>
            </a:r>
            <a:r>
              <a:rPr lang="en-US" sz="2400" dirty="0" smtClean="0"/>
              <a:t>aseline </a:t>
            </a:r>
            <a:r>
              <a:rPr lang="ru-RU" sz="2400" dirty="0" smtClean="0"/>
              <a:t>с учетом поправочных коэффициентов.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</a:t>
            </a:r>
            <a:r>
              <a:rPr lang="en-US" dirty="0" smtClean="0"/>
              <a:t>: </a:t>
            </a:r>
            <a:r>
              <a:rPr lang="ru-RU" dirty="0" smtClean="0"/>
              <a:t>внешние факторы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02361726"/>
              </p:ext>
            </p:extLst>
          </p:nvPr>
        </p:nvGraphicFramePr>
        <p:xfrm>
          <a:off x="611560" y="2715766"/>
          <a:ext cx="806489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0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 smtClean="0"/>
              <a:t>Варианты расчета</a:t>
            </a:r>
            <a:r>
              <a:rPr lang="en-US" sz="2000" dirty="0" smtClean="0"/>
              <a:t> </a:t>
            </a:r>
            <a:r>
              <a:rPr lang="ru-RU" sz="2000" dirty="0" smtClean="0"/>
              <a:t>страхового запаса</a:t>
            </a:r>
            <a:r>
              <a:rPr lang="en-US" sz="2000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Задание запаса вручную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На основе дневного потребления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На основе среднего отклонения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На основе ошибки прогнозирования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 smtClean="0"/>
              <a:t>Возможет подбор метода расчета для каждого </a:t>
            </a:r>
            <a:r>
              <a:rPr lang="en-US" sz="2000" dirty="0" smtClean="0"/>
              <a:t>SKU </a:t>
            </a:r>
            <a:r>
              <a:rPr lang="ru-RU" sz="2000" dirty="0" smtClean="0"/>
              <a:t>на основе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ABC</a:t>
            </a:r>
            <a:r>
              <a:rPr lang="ru-RU" sz="2000" dirty="0" smtClean="0"/>
              <a:t> анализа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Новизны ассортимента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Регулярности продаж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Сезонности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Оптимальный страховой запас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5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514343"/>
              </p:ext>
            </p:extLst>
          </p:nvPr>
        </p:nvGraphicFramePr>
        <p:xfrm>
          <a:off x="919716" y="1301854"/>
          <a:ext cx="4804412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033"/>
                <a:gridCol w="1006793"/>
                <a:gridCol w="1006793"/>
                <a:gridCol w="10067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</a:t>
                      </a:r>
                      <a:r>
                        <a:rPr lang="ru-RU" sz="2400" baseline="0" dirty="0" smtClean="0"/>
                        <a:t> </a:t>
                      </a:r>
                      <a:endParaRPr lang="en-US" sz="2400" baseline="0" dirty="0" smtClean="0"/>
                    </a:p>
                    <a:p>
                      <a:r>
                        <a:rPr lang="ru-RU" sz="2400" baseline="0" dirty="0" smtClean="0"/>
                        <a:t>сервиса</a:t>
                      </a:r>
                      <a:endParaRPr lang="ru-RU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ru-RU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95%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75%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Оптимальный запас</a:t>
            </a:r>
            <a:r>
              <a:rPr lang="en-US" smtClean="0"/>
              <a:t>: </a:t>
            </a:r>
            <a:r>
              <a:rPr lang="ru-RU" smtClean="0"/>
              <a:t>пример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6012160" y="1915177"/>
            <a:ext cx="2447977" cy="1943370"/>
          </a:xfrm>
          <a:prstGeom prst="wedgeRoundRectCallout">
            <a:avLst>
              <a:gd name="adj1" fmla="val -65858"/>
              <a:gd name="adj2" fmla="val -22086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latin typeface="Verdana" pitchFamily="34" charset="0"/>
              </a:rPr>
              <a:t>Подбор уровня сервиса в зависимости от доходности и стабильности продаж </a:t>
            </a:r>
            <a:endParaRPr lang="ru-RU" altLang="ru-RU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Рекомендованные закупки рассчитываются с учетом</a:t>
            </a:r>
            <a:r>
              <a:rPr lang="en-US" dirty="0" smtClean="0"/>
              <a:t> </a:t>
            </a:r>
            <a:r>
              <a:rPr lang="ru-RU" dirty="0" smtClean="0"/>
              <a:t>информации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dirty="0"/>
              <a:t>Календарь закупок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Выполнение плана продаж</a:t>
            </a:r>
          </a:p>
          <a:p>
            <a:pPr>
              <a:spcBef>
                <a:spcPts val="1200"/>
              </a:spcBef>
            </a:pPr>
            <a:r>
              <a:rPr lang="ru-RU" dirty="0"/>
              <a:t>Плечо доставки</a:t>
            </a:r>
          </a:p>
          <a:p>
            <a:pPr>
              <a:spcBef>
                <a:spcPts val="1200"/>
              </a:spcBef>
            </a:pPr>
            <a:r>
              <a:rPr lang="ru-RU" dirty="0"/>
              <a:t>Транспорт объем/масса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Финансовые ресурсы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ограничений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4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5810" y="1116013"/>
            <a:ext cx="5352379" cy="3529012"/>
          </a:xfrm>
        </p:spPr>
      </p:pic>
      <p:sp>
        <p:nvSpPr>
          <p:cNvPr id="16386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Закупка</a:t>
            </a:r>
            <a:r>
              <a:rPr lang="en-US" altLang="ru-RU" smtClean="0"/>
              <a:t>: </a:t>
            </a:r>
            <a:r>
              <a:rPr lang="ru-RU" altLang="ru-RU" smtClean="0"/>
              <a:t>дата поставки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325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41" y="1116013"/>
            <a:ext cx="4134318" cy="3529012"/>
          </a:xfrm>
        </p:spPr>
      </p:pic>
      <p:sp>
        <p:nvSpPr>
          <p:cNvPr id="17410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Закупка</a:t>
            </a:r>
            <a:r>
              <a:rPr lang="en-US" altLang="ru-RU" smtClean="0"/>
              <a:t>: </a:t>
            </a:r>
            <a:r>
              <a:rPr lang="ru-RU" altLang="ru-RU" smtClean="0"/>
              <a:t>объем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41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6013"/>
            <a:ext cx="6222337" cy="35290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 поставщикам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6660232" y="2859782"/>
            <a:ext cx="1944216" cy="1636903"/>
          </a:xfrm>
          <a:prstGeom prst="wedgeRoundRectCallout">
            <a:avLst>
              <a:gd name="adj1" fmla="val -36245"/>
              <a:gd name="adj2" fmla="val -63983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latin typeface="Verdana" pitchFamily="34" charset="0"/>
              </a:rPr>
              <a:t>Результаты расчетов выгружаются в учетную систему</a:t>
            </a:r>
            <a:endParaRPr lang="ru-RU" altLang="ru-RU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7" y="1116013"/>
            <a:ext cx="3536265" cy="352742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lvl="0"/>
            <a:r>
              <a:rPr lang="ru-RU" dirty="0" smtClean="0"/>
              <a:t>Очистка данных</a:t>
            </a:r>
          </a:p>
          <a:p>
            <a:pPr lvl="0"/>
            <a:r>
              <a:rPr lang="ru-RU" dirty="0" smtClean="0"/>
              <a:t>Прогнозирование</a:t>
            </a:r>
          </a:p>
          <a:p>
            <a:pPr lvl="0"/>
            <a:r>
              <a:rPr lang="ru-RU" dirty="0" smtClean="0"/>
              <a:t>Оптимизация</a:t>
            </a:r>
          </a:p>
          <a:p>
            <a:pPr lvl="0"/>
            <a:r>
              <a:rPr lang="ru-RU" dirty="0" smtClean="0"/>
              <a:t>Консолидация</a:t>
            </a:r>
          </a:p>
          <a:p>
            <a:pPr lvl="0"/>
            <a:r>
              <a:rPr lang="ru-RU" dirty="0" smtClean="0"/>
              <a:t>Отчетность</a:t>
            </a:r>
          </a:p>
          <a:p>
            <a:r>
              <a:rPr lang="en-US" dirty="0"/>
              <a:t>Data </a:t>
            </a:r>
            <a:r>
              <a:rPr lang="en-US" dirty="0" smtClean="0"/>
              <a:t>Mining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Аналитическая платформа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2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Экономический эффект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2978"/>
            <a:ext cx="6928281" cy="3529012"/>
          </a:xfrm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6433787" y="843558"/>
            <a:ext cx="2391218" cy="1636903"/>
          </a:xfrm>
          <a:prstGeom prst="wedgeRoundRectCallout">
            <a:avLst>
              <a:gd name="adj1" fmla="val -60214"/>
              <a:gd name="adj2" fmla="val 29495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latin typeface="Verdana" pitchFamily="34" charset="0"/>
              </a:rPr>
              <a:t>Оптимальный баланс между оборачиваемость  и уровнем сервиса</a:t>
            </a:r>
            <a:endParaRPr lang="ru-RU" altLang="ru-RU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altLang="ru-RU" sz="2800" dirty="0" smtClean="0"/>
              <a:t>Многократное сокращение трудозатрат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Повышение оборачиваемости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Повышение уровня сервиса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Готовая система отчетности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Формализация управления закупками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Планирование бюджета</a:t>
            </a:r>
          </a:p>
        </p:txBody>
      </p:sp>
      <p:sp>
        <p:nvSpPr>
          <p:cNvPr id="4813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Ключевые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8439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ru-RU" smtClean="0">
                <a:hlinkClick r:id="rId3"/>
              </a:rPr>
              <a:t>basegroup.ru</a:t>
            </a:r>
            <a:r>
              <a:rPr lang="en-US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3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16013"/>
            <a:ext cx="5528785" cy="35290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Адаптация решения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39552" y="2159701"/>
            <a:ext cx="1872208" cy="1188132"/>
          </a:xfrm>
          <a:prstGeom prst="wedgeRoundRectCallout">
            <a:avLst>
              <a:gd name="adj1" fmla="val 59122"/>
              <a:gd name="adj2" fmla="val -2461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Настраивается аналитиком визуально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943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692060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Функционал решения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16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47772" y="1552032"/>
            <a:ext cx="2362001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Учетная система </a:t>
            </a:r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44120" y="2842932"/>
            <a:ext cx="2369305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</a:rPr>
              <a:t>Excel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547771" y="3273233"/>
            <a:ext cx="2362002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Прочие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347" name="Can 10"/>
          <p:cNvSpPr>
            <a:spLocks noChangeArrowheads="1"/>
          </p:cNvSpPr>
          <p:nvPr/>
        </p:nvSpPr>
        <p:spPr bwMode="auto">
          <a:xfrm>
            <a:off x="6732240" y="1915433"/>
            <a:ext cx="1573337" cy="1581177"/>
          </a:xfrm>
          <a:prstGeom prst="can">
            <a:avLst>
              <a:gd name="adj" fmla="val 25000"/>
            </a:avLst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6800" tIns="46800" rIns="46800" bIns="46800" anchor="ctr">
            <a:no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Хранилище данных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1529" name="Straight Arrow Connector 41"/>
          <p:cNvCxnSpPr>
            <a:cxnSpLocks noChangeShapeType="1"/>
            <a:stCxn id="4" idx="4"/>
            <a:endCxn id="14347" idx="2"/>
          </p:cNvCxnSpPr>
          <p:nvPr/>
        </p:nvCxnSpPr>
        <p:spPr bwMode="auto">
          <a:xfrm flipV="1">
            <a:off x="5959866" y="2706022"/>
            <a:ext cx="772374" cy="1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481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в хранилище данных</a:t>
            </a:r>
            <a:endParaRPr lang="ru-RU" dirty="0" smtClean="0"/>
          </a:p>
        </p:txBody>
      </p:sp>
      <p:cxnSp>
        <p:nvCxnSpPr>
          <p:cNvPr id="28" name="Прямая со стрелкой 27"/>
          <p:cNvCxnSpPr>
            <a:stCxn id="14342" idx="3"/>
            <a:endCxn id="4" idx="2"/>
          </p:cNvCxnSpPr>
          <p:nvPr/>
        </p:nvCxnSpPr>
        <p:spPr>
          <a:xfrm>
            <a:off x="2909773" y="1723498"/>
            <a:ext cx="1158171" cy="98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Блок-схема: магнитный диск 3"/>
          <p:cNvSpPr/>
          <p:nvPr/>
        </p:nvSpPr>
        <p:spPr>
          <a:xfrm>
            <a:off x="4067944" y="1915434"/>
            <a:ext cx="1891922" cy="158117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Транспортная база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47772" y="1982332"/>
            <a:ext cx="2362001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Учетная система </a:t>
            </a:r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544119" y="2412632"/>
            <a:ext cx="2369306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Исторические данные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0" name="Прямая со стрелкой 59"/>
          <p:cNvCxnSpPr>
            <a:stCxn id="39" idx="3"/>
            <a:endCxn id="4" idx="2"/>
          </p:cNvCxnSpPr>
          <p:nvPr/>
        </p:nvCxnSpPr>
        <p:spPr>
          <a:xfrm>
            <a:off x="2909773" y="2153798"/>
            <a:ext cx="1158171" cy="552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 стрелкой 62"/>
          <p:cNvCxnSpPr>
            <a:stCxn id="40" idx="3"/>
            <a:endCxn id="4" idx="2"/>
          </p:cNvCxnSpPr>
          <p:nvPr/>
        </p:nvCxnSpPr>
        <p:spPr>
          <a:xfrm>
            <a:off x="2913425" y="2584098"/>
            <a:ext cx="1154519" cy="12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6" name="Прямая со стрелкой 65"/>
          <p:cNvCxnSpPr>
            <a:stCxn id="14344" idx="3"/>
            <a:endCxn id="4" idx="2"/>
          </p:cNvCxnSpPr>
          <p:nvPr/>
        </p:nvCxnSpPr>
        <p:spPr>
          <a:xfrm flipV="1">
            <a:off x="2913425" y="2706023"/>
            <a:ext cx="1154519" cy="30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9" name="Прямая со стрелкой 68"/>
          <p:cNvCxnSpPr>
            <a:stCxn id="14346" idx="3"/>
            <a:endCxn id="4" idx="2"/>
          </p:cNvCxnSpPr>
          <p:nvPr/>
        </p:nvCxnSpPr>
        <p:spPr>
          <a:xfrm flipV="1">
            <a:off x="2909773" y="2706023"/>
            <a:ext cx="1158171" cy="738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Скругленная прямоугольная выноска 56"/>
          <p:cNvSpPr/>
          <p:nvPr/>
        </p:nvSpPr>
        <p:spPr>
          <a:xfrm>
            <a:off x="2267744" y="3867894"/>
            <a:ext cx="2082189" cy="720071"/>
          </a:xfrm>
          <a:prstGeom prst="wedgeRoundRectCallout">
            <a:avLst>
              <a:gd name="adj1" fmla="val -25139"/>
              <a:gd name="adj2" fmla="val -8828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Нет привязки к системе учета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252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" y="1419622"/>
            <a:ext cx="3324225" cy="219075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altLang="ru-RU" dirty="0" smtClean="0"/>
              <a:t>Продажи</a:t>
            </a:r>
          </a:p>
          <a:p>
            <a:r>
              <a:rPr lang="ru-RU" altLang="ru-RU" dirty="0" smtClean="0"/>
              <a:t>Остатки</a:t>
            </a:r>
          </a:p>
          <a:p>
            <a:r>
              <a:rPr lang="ru-RU" altLang="ru-RU" dirty="0" smtClean="0"/>
              <a:t>Товары</a:t>
            </a:r>
            <a:endParaRPr lang="ru-RU" altLang="ru-RU" dirty="0"/>
          </a:p>
          <a:p>
            <a:r>
              <a:rPr lang="ru-RU" altLang="ru-RU" dirty="0" smtClean="0"/>
              <a:t>Товарные группы</a:t>
            </a:r>
          </a:p>
          <a:p>
            <a:r>
              <a:rPr lang="ru-RU" altLang="ru-RU" dirty="0" smtClean="0"/>
              <a:t>Ассортиментная матрица</a:t>
            </a:r>
          </a:p>
          <a:p>
            <a:r>
              <a:rPr lang="ru-RU" altLang="ru-RU" dirty="0" smtClean="0"/>
              <a:t>Аналоги</a:t>
            </a:r>
          </a:p>
          <a:p>
            <a:r>
              <a:rPr lang="ru-RU" altLang="ru-RU" dirty="0" smtClean="0"/>
              <a:t>Поставщики</a:t>
            </a:r>
          </a:p>
          <a:p>
            <a:r>
              <a:rPr lang="ru-RU" altLang="ru-RU" dirty="0" smtClean="0"/>
              <a:t>Филиалы/склады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хранилища данных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115616" y="3795886"/>
            <a:ext cx="2304256" cy="800869"/>
          </a:xfrm>
          <a:prstGeom prst="wedgeRoundRectCallout">
            <a:avLst>
              <a:gd name="adj1" fmla="val 18468"/>
              <a:gd name="adj2" fmla="val -838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Преднастроенная</a:t>
            </a:r>
            <a:r>
              <a:rPr lang="ru-RU" sz="1600" dirty="0" smtClean="0"/>
              <a:t> структура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14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 smtClean="0"/>
              <a:t>Расчет показателей, влияющих на качество прогноза</a:t>
            </a:r>
            <a:r>
              <a:rPr lang="en-US" altLang="ru-RU" dirty="0" smtClean="0"/>
              <a:t>:</a:t>
            </a:r>
            <a:endParaRPr lang="ru-RU" altLang="ru-RU" dirty="0" smtClean="0"/>
          </a:p>
          <a:p>
            <a:pPr lvl="1"/>
            <a:r>
              <a:rPr lang="ru-RU" altLang="ru-RU" dirty="0" smtClean="0"/>
              <a:t>Класс новизны</a:t>
            </a:r>
          </a:p>
          <a:p>
            <a:pPr lvl="1"/>
            <a:r>
              <a:rPr lang="ru-RU" altLang="ru-RU" dirty="0" smtClean="0"/>
              <a:t>Регулярность продаж</a:t>
            </a:r>
          </a:p>
          <a:p>
            <a:pPr lvl="1"/>
            <a:r>
              <a:rPr lang="ru-RU" altLang="ru-RU" dirty="0" smtClean="0"/>
              <a:t>Сезонный спрос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Анализ ассортимента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6013"/>
            <a:ext cx="6641733" cy="3529012"/>
          </a:xfrm>
        </p:spPr>
      </p:pic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</a:t>
            </a:r>
            <a:r>
              <a:rPr lang="en-US" dirty="0" smtClean="0"/>
              <a:t>: </a:t>
            </a:r>
            <a:r>
              <a:rPr lang="ru-RU" dirty="0" smtClean="0"/>
              <a:t>новизна</a:t>
            </a:r>
            <a:endParaRPr lang="ru-RU" altLang="ru-RU" dirty="0" smtClean="0"/>
          </a:p>
        </p:txBody>
      </p:sp>
      <p:sp>
        <p:nvSpPr>
          <p:cNvPr id="5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6588224" y="2966204"/>
            <a:ext cx="1944216" cy="933650"/>
          </a:xfrm>
          <a:prstGeom prst="wedgeRoundRectCallout">
            <a:avLst>
              <a:gd name="adj1" fmla="val -28176"/>
              <a:gd name="adj2" fmla="val -70350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no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Определение новинок</a:t>
            </a:r>
            <a:endParaRPr lang="ru-RU" altLang="ru-RU" sz="16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16x9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16x9</Template>
  <TotalTime>744</TotalTime>
  <Words>1088</Words>
  <Application>Microsoft Office PowerPoint</Application>
  <PresentationFormat>Экран (16:9)</PresentationFormat>
  <Paragraphs>286</Paragraphs>
  <Slides>32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Шаблон презентации 16x9</vt:lpstr>
      <vt:lpstr>Тема Office</vt:lpstr>
      <vt:lpstr>Deductor Demand Forecast</vt:lpstr>
      <vt:lpstr>Назначение решения</vt:lpstr>
      <vt:lpstr>Аналитическая платформа</vt:lpstr>
      <vt:lpstr>Адаптация решения</vt:lpstr>
      <vt:lpstr>Функционал решения</vt:lpstr>
      <vt:lpstr>Загрузка в хранилище данных</vt:lpstr>
      <vt:lpstr>Структура хранилища данных</vt:lpstr>
      <vt:lpstr>Анализ ассортимента</vt:lpstr>
      <vt:lpstr>Ассортимент: новизна</vt:lpstr>
      <vt:lpstr>Ассортимент: регулярность</vt:lpstr>
      <vt:lpstr>Ассортимент: сезонность</vt:lpstr>
      <vt:lpstr>Восстановление спроса</vt:lpstr>
      <vt:lpstr>Восстановление спроса: методы</vt:lpstr>
      <vt:lpstr>Удаление аномалий</vt:lpstr>
      <vt:lpstr>Удаление аномалий: методы</vt:lpstr>
      <vt:lpstr>Объекты прогнозирования</vt:lpstr>
      <vt:lpstr>Прогноз: подготовка</vt:lpstr>
      <vt:lpstr>Прогноз: алгоритмы </vt:lpstr>
      <vt:lpstr>Прогноз: сравнение результатов</vt:lpstr>
      <vt:lpstr>Прогноз:  лучшая модель</vt:lpstr>
      <vt:lpstr>Прогноз: результат</vt:lpstr>
      <vt:lpstr>Разгруппировка по товарам</vt:lpstr>
      <vt:lpstr>Прогноз: внешние факторы</vt:lpstr>
      <vt:lpstr>Оптимальный страховой запас</vt:lpstr>
      <vt:lpstr>Оптимальный запас: пример</vt:lpstr>
      <vt:lpstr>Учет ограничений</vt:lpstr>
      <vt:lpstr>Закупка: дата поставки</vt:lpstr>
      <vt:lpstr>Закупка: объем</vt:lpstr>
      <vt:lpstr>Заказ поставщикам</vt:lpstr>
      <vt:lpstr>Экономический эффект</vt:lpstr>
      <vt:lpstr>Ключевые преимущества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Deductor Inventory Stock Optimization Forecast</dc:title>
  <dc:creator>Алексей Арустамов</dc:creator>
  <cp:lastModifiedBy>Алексей Арустамов</cp:lastModifiedBy>
  <cp:revision>61</cp:revision>
  <dcterms:created xsi:type="dcterms:W3CDTF">2014-11-24T05:47:17Z</dcterms:created>
  <dcterms:modified xsi:type="dcterms:W3CDTF">2015-02-24T15:21:16Z</dcterms:modified>
</cp:coreProperties>
</file>